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 id="2147483682" r:id="rId3"/>
  </p:sldMasterIdLst>
  <p:notesMasterIdLst>
    <p:notesMasterId r:id="rId63"/>
  </p:notesMasterIdLst>
  <p:handoutMasterIdLst>
    <p:handoutMasterId r:id="rId64"/>
  </p:handoutMasterIdLst>
  <p:sldIdLst>
    <p:sldId id="393" r:id="rId4"/>
    <p:sldId id="1233" r:id="rId5"/>
    <p:sldId id="1277" r:id="rId6"/>
    <p:sldId id="423" r:id="rId7"/>
    <p:sldId id="1176" r:id="rId8"/>
    <p:sldId id="424" r:id="rId9"/>
    <p:sldId id="1199" r:id="rId10"/>
    <p:sldId id="1177" r:id="rId11"/>
    <p:sldId id="1189" r:id="rId12"/>
    <p:sldId id="318" r:id="rId13"/>
    <p:sldId id="1196" r:id="rId14"/>
    <p:sldId id="1207" r:id="rId15"/>
    <p:sldId id="1182" r:id="rId16"/>
    <p:sldId id="1180" r:id="rId17"/>
    <p:sldId id="1184" r:id="rId18"/>
    <p:sldId id="1183" r:id="rId19"/>
    <p:sldId id="1185" r:id="rId20"/>
    <p:sldId id="425" r:id="rId21"/>
    <p:sldId id="267" r:id="rId22"/>
    <p:sldId id="363" r:id="rId23"/>
    <p:sldId id="304" r:id="rId24"/>
    <p:sldId id="303" r:id="rId25"/>
    <p:sldId id="520" r:id="rId26"/>
    <p:sldId id="521" r:id="rId27"/>
    <p:sldId id="362" r:id="rId28"/>
    <p:sldId id="523" r:id="rId29"/>
    <p:sldId id="308" r:id="rId30"/>
    <p:sldId id="524" r:id="rId31"/>
    <p:sldId id="359" r:id="rId32"/>
    <p:sldId id="361" r:id="rId33"/>
    <p:sldId id="360" r:id="rId34"/>
    <p:sldId id="1229" r:id="rId35"/>
    <p:sldId id="417" r:id="rId36"/>
    <p:sldId id="1200" r:id="rId37"/>
    <p:sldId id="395" r:id="rId38"/>
    <p:sldId id="1231" r:id="rId39"/>
    <p:sldId id="396" r:id="rId40"/>
    <p:sldId id="419" r:id="rId41"/>
    <p:sldId id="421" r:id="rId42"/>
    <p:sldId id="398" r:id="rId43"/>
    <p:sldId id="397" r:id="rId44"/>
    <p:sldId id="399" r:id="rId45"/>
    <p:sldId id="401" r:id="rId46"/>
    <p:sldId id="420" r:id="rId47"/>
    <p:sldId id="402" r:id="rId48"/>
    <p:sldId id="403" r:id="rId49"/>
    <p:sldId id="412" r:id="rId50"/>
    <p:sldId id="404" r:id="rId51"/>
    <p:sldId id="408" r:id="rId52"/>
    <p:sldId id="409" r:id="rId53"/>
    <p:sldId id="410" r:id="rId54"/>
    <p:sldId id="1213" r:id="rId55"/>
    <p:sldId id="1192" r:id="rId56"/>
    <p:sldId id="1230" r:id="rId57"/>
    <p:sldId id="1201" r:id="rId58"/>
    <p:sldId id="1202" r:id="rId59"/>
    <p:sldId id="1232" r:id="rId60"/>
    <p:sldId id="1187" r:id="rId61"/>
    <p:sldId id="1195" r:id="rId62"/>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EECCEE-9F3F-4FB3-A84F-072F1C02B33A}">
          <p14:sldIdLst>
            <p14:sldId id="393"/>
            <p14:sldId id="1233"/>
            <p14:sldId id="1277"/>
            <p14:sldId id="423"/>
            <p14:sldId id="1176"/>
            <p14:sldId id="424"/>
            <p14:sldId id="1199"/>
            <p14:sldId id="1177"/>
            <p14:sldId id="1189"/>
            <p14:sldId id="318"/>
            <p14:sldId id="1196"/>
            <p14:sldId id="1207"/>
            <p14:sldId id="1182"/>
            <p14:sldId id="1180"/>
            <p14:sldId id="1184"/>
            <p14:sldId id="1183"/>
            <p14:sldId id="1185"/>
            <p14:sldId id="425"/>
            <p14:sldId id="267"/>
            <p14:sldId id="363"/>
            <p14:sldId id="304"/>
            <p14:sldId id="303"/>
            <p14:sldId id="520"/>
            <p14:sldId id="521"/>
            <p14:sldId id="362"/>
            <p14:sldId id="523"/>
            <p14:sldId id="308"/>
            <p14:sldId id="524"/>
            <p14:sldId id="359"/>
            <p14:sldId id="361"/>
            <p14:sldId id="360"/>
            <p14:sldId id="1229"/>
            <p14:sldId id="417"/>
            <p14:sldId id="1200"/>
            <p14:sldId id="395"/>
            <p14:sldId id="1231"/>
            <p14:sldId id="396"/>
            <p14:sldId id="419"/>
            <p14:sldId id="421"/>
            <p14:sldId id="398"/>
            <p14:sldId id="397"/>
            <p14:sldId id="399"/>
            <p14:sldId id="401"/>
            <p14:sldId id="420"/>
            <p14:sldId id="402"/>
            <p14:sldId id="403"/>
            <p14:sldId id="412"/>
            <p14:sldId id="404"/>
            <p14:sldId id="408"/>
            <p14:sldId id="409"/>
            <p14:sldId id="410"/>
            <p14:sldId id="1213"/>
            <p14:sldId id="1192"/>
            <p14:sldId id="1230"/>
            <p14:sldId id="1201"/>
            <p14:sldId id="1202"/>
            <p14:sldId id="1232"/>
            <p14:sldId id="1187"/>
            <p14:sldId id="11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52"/>
    <p:restoredTop sz="80015"/>
  </p:normalViewPr>
  <p:slideViewPr>
    <p:cSldViewPr snapToGrid="0">
      <p:cViewPr varScale="1">
        <p:scale>
          <a:sx n="92" d="100"/>
          <a:sy n="92" d="100"/>
        </p:scale>
        <p:origin x="1016"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1274C6-26D1-BFAC-334E-08958587AFA7}"/>
              </a:ext>
            </a:extLst>
          </p:cNvPr>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FE4F88C-BBA0-06EF-DACA-4ACA9641AFCE}"/>
              </a:ext>
            </a:extLst>
          </p:cNvPr>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BC112288-1C73-488F-A17C-AAD47FF57DD4}" type="datetimeFigureOut">
              <a:rPr lang="en-US" smtClean="0"/>
              <a:t>9/9/25</a:t>
            </a:fld>
            <a:endParaRPr lang="en-US"/>
          </a:p>
        </p:txBody>
      </p:sp>
      <p:sp>
        <p:nvSpPr>
          <p:cNvPr id="4" name="Footer Placeholder 3">
            <a:extLst>
              <a:ext uri="{FF2B5EF4-FFF2-40B4-BE49-F238E27FC236}">
                <a16:creationId xmlns:a16="http://schemas.microsoft.com/office/drawing/2014/main" id="{12F515D6-439B-4D0E-ACAD-157FB3568C81}"/>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15D938-BC05-1EAB-4265-C830DE6A56C6}"/>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A9B6100-2C7B-41CA-826A-11F1B4041C2A}" type="slidenum">
              <a:rPr lang="en-US" smtClean="0"/>
              <a:t>‹#›</a:t>
            </a:fld>
            <a:endParaRPr lang="en-US"/>
          </a:p>
        </p:txBody>
      </p:sp>
    </p:spTree>
    <p:extLst>
      <p:ext uri="{BB962C8B-B14F-4D97-AF65-F5344CB8AC3E}">
        <p14:creationId xmlns:p14="http://schemas.microsoft.com/office/powerpoint/2010/main" val="323877767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7D1243E2-67D1-4A9B-BAFA-20C5B934DDD9}" type="datetimeFigureOut">
              <a:rPr lang="en-US" smtClean="0"/>
              <a:t>9/9/25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862E89CE-BA3C-4EEC-B880-F726E55DD22B}" type="slidenum">
              <a:rPr lang="en-US" smtClean="0"/>
              <a:t>‹#›</a:t>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Title: </a:t>
            </a:r>
            <a:r>
              <a:rPr lang="en-AU" sz="1200" dirty="0"/>
              <a:t>ALERT – Addressing Research Gaps in Radio Frequency Machine Learning</a:t>
            </a:r>
          </a:p>
          <a:p>
            <a:endParaRPr lang="en-AU" sz="1200" dirty="0"/>
          </a:p>
          <a:p>
            <a:r>
              <a:rPr lang="en-AU" sz="1200" dirty="0"/>
              <a:t>Speaker: Prof Philip Leong, School of Electrical and Computer Engineering, The University of Sydney</a:t>
            </a:r>
          </a:p>
          <a:p>
            <a:endParaRPr lang="en-AU" dirty="0"/>
          </a:p>
          <a:p>
            <a:r>
              <a:rPr lang="en-AU" dirty="0"/>
              <a:t>Abstract: Advances in software-defined radio and deep learning (DL) have enabled radio signals to be detected and classified more accurately than using conventional digital signal processing techniques. However, gaps in radio frequency machine learning (RFML) research regarding suitable Algorithms, Latency, Edge implementations, Representation and Training  (ALERT) techniques remain. In the Computer Engineering Laboratory at the University of Sydney, we have been designing FPGA-based accelerators for </a:t>
            </a:r>
            <a:r>
              <a:rPr lang="en-AU" dirty="0" err="1"/>
              <a:t>cyclostationary</a:t>
            </a:r>
            <a:r>
              <a:rPr lang="en-AU" dirty="0"/>
              <a:t> signal processing and low-precision edge-based training for RFML applications. This talk elaborates on the research gaps and our efforts to address them. </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Biography: Philip Leong (</a:t>
            </a:r>
            <a:r>
              <a:rPr lang="ja-JP" altLang="en-US" sz="1200" kern="1200">
                <a:solidFill>
                  <a:schemeClr val="tx1"/>
                </a:solidFill>
                <a:effectLst/>
                <a:latin typeface="+mn-lt"/>
                <a:ea typeface="+mn-ea"/>
                <a:cs typeface="+mn-cs"/>
              </a:rPr>
              <a:t>梁恆惠</a:t>
            </a:r>
            <a:r>
              <a:rPr lang="en-US" altLang="ja-JP" sz="1200" kern="120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received the B.Sc., B.E. and Ph.D. degrees from the University of Sydney. 1993 he was a consultant to ST Microelectronics in Milan, Italy working on advanced flash memory-based integrated circuit design. From 1997-2009 he was with the Chinese University of Hong Kong. He is currently Professor of Computer Systems in the School of Electrical and Computer Engineering at the University of Sydney, Chief Technology Advisor to </a:t>
            </a:r>
            <a:r>
              <a:rPr lang="en-AU" sz="1200" kern="1200" dirty="0" err="1">
                <a:solidFill>
                  <a:schemeClr val="tx1"/>
                </a:solidFill>
                <a:effectLst/>
                <a:latin typeface="+mn-lt"/>
                <a:ea typeface="+mn-ea"/>
                <a:cs typeface="+mn-cs"/>
              </a:rPr>
              <a:t>ClusterTech</a:t>
            </a:r>
            <a:r>
              <a:rPr lang="en-AU" sz="1200" kern="1200" dirty="0">
                <a:solidFill>
                  <a:schemeClr val="tx1"/>
                </a:solidFill>
                <a:effectLst/>
                <a:latin typeface="+mn-lt"/>
                <a:ea typeface="+mn-ea"/>
                <a:cs typeface="+mn-cs"/>
              </a:rPr>
              <a:t>, Chief Technology Officer at </a:t>
            </a:r>
            <a:r>
              <a:rPr lang="en-AU" sz="1200" kern="1200" dirty="0" err="1">
                <a:solidFill>
                  <a:schemeClr val="tx1"/>
                </a:solidFill>
                <a:effectLst/>
                <a:latin typeface="+mn-lt"/>
                <a:ea typeface="+mn-ea"/>
                <a:cs typeface="+mn-cs"/>
              </a:rPr>
              <a:t>CruxML</a:t>
            </a:r>
            <a:r>
              <a:rPr lang="en-AU" sz="1200" kern="1200" dirty="0">
                <a:solidFill>
                  <a:schemeClr val="tx1"/>
                </a:solidFill>
                <a:effectLst/>
                <a:latin typeface="+mn-lt"/>
                <a:ea typeface="+mn-ea"/>
                <a:cs typeface="+mn-cs"/>
              </a:rPr>
              <a:t> and Chief Executive Officer at </a:t>
            </a:r>
            <a:r>
              <a:rPr lang="en-AU" sz="1200" kern="1200" dirty="0" err="1">
                <a:solidFill>
                  <a:schemeClr val="tx1"/>
                </a:solidFill>
                <a:effectLst/>
                <a:latin typeface="+mn-lt"/>
                <a:ea typeface="+mn-ea"/>
                <a:cs typeface="+mn-cs"/>
              </a:rPr>
              <a:t>TernaryNet</a:t>
            </a:r>
            <a:r>
              <a:rPr lang="en-AU" sz="1200" kern="1200" dirty="0">
                <a:solidFill>
                  <a:schemeClr val="tx1"/>
                </a:solidFill>
                <a:effectLst/>
                <a:latin typeface="+mn-lt"/>
                <a:ea typeface="+mn-ea"/>
                <a:cs typeface="+mn-cs"/>
              </a:rPr>
              <a:t>.</a:t>
            </a:r>
          </a:p>
          <a:p>
            <a:endParaRPr lang="en-AU" dirty="0"/>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defRPr/>
            </a:pPr>
            <a:fld id="{D96451B1-F1C2-C342-9482-CA419A1AF9E0}" type="slidenum">
              <a:rPr kumimoji="0" lang="en-US" sz="1200" b="0" i="0" u="none" strike="noStrike" kern="0" cap="none" spc="0" normalizeH="0" baseline="0" noProof="0" smtClean="0">
                <a:ln>
                  <a:noFill/>
                </a:ln>
                <a:solidFill>
                  <a:sysClr val="windowText" lastClr="000000"/>
                </a:solidFill>
                <a:effectLst/>
                <a:uLnTx/>
                <a:uFillTx/>
              </a:rPr>
              <a:t>1</a:t>
            </a:fld>
            <a:endParaRPr kumimoji="0" lang="en-US" sz="12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7F2363A-1EEF-4C3F-BC4D-D0AC7BEFC456}" type="slidenum">
              <a:rPr lang="zh-CN" altLang="en-US" smtClean="0"/>
              <a:t>24</a:t>
            </a:fld>
            <a:endParaRPr lang="zh-CN" altLang="en-US"/>
          </a:p>
        </p:txBody>
      </p:sp>
    </p:spTree>
    <p:extLst>
      <p:ext uri="{BB962C8B-B14F-4D97-AF65-F5344CB8AC3E}">
        <p14:creationId xmlns:p14="http://schemas.microsoft.com/office/powerpoint/2010/main" val="2699442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6D200-0781-0FC4-C405-8BCB58B2D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4B41F-A387-F33D-4730-705E130E8F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23B607-2D34-71C6-3175-97614A1DAA1B}"/>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A36B55D8-C845-3ADB-2B85-06C114299FC9}"/>
              </a:ext>
            </a:extLst>
          </p:cNvPr>
          <p:cNvSpPr>
            <a:spLocks noGrp="1"/>
          </p:cNvSpPr>
          <p:nvPr>
            <p:ph type="sldNum" sz="quarter" idx="5"/>
          </p:nvPr>
        </p:nvSpPr>
        <p:spPr/>
        <p:txBody>
          <a:bodyPr/>
          <a:lstStyle/>
          <a:p>
            <a:fld id="{D7F2363A-1EEF-4C3F-BC4D-D0AC7BEFC456}" type="slidenum">
              <a:rPr lang="zh-CN" altLang="en-US" smtClean="0"/>
              <a:t>25</a:t>
            </a:fld>
            <a:endParaRPr lang="zh-CN" altLang="en-US"/>
          </a:p>
        </p:txBody>
      </p:sp>
    </p:spTree>
    <p:extLst>
      <p:ext uri="{BB962C8B-B14F-4D97-AF65-F5344CB8AC3E}">
        <p14:creationId xmlns:p14="http://schemas.microsoft.com/office/powerpoint/2010/main" val="1659038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F8752-36A3-AF2D-FBF0-2A4943C094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9B2993-CC50-8C00-831A-19D2EFB4B9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D3305C-6DC1-400E-8E87-E6D5A01DD0A1}"/>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E92A975F-BF5B-198F-F3C3-BB9F9DDCB7AC}"/>
              </a:ext>
            </a:extLst>
          </p:cNvPr>
          <p:cNvSpPr>
            <a:spLocks noGrp="1"/>
          </p:cNvSpPr>
          <p:nvPr>
            <p:ph type="sldNum" sz="quarter" idx="5"/>
          </p:nvPr>
        </p:nvSpPr>
        <p:spPr/>
        <p:txBody>
          <a:bodyPr/>
          <a:lstStyle/>
          <a:p>
            <a:fld id="{D7F2363A-1EEF-4C3F-BC4D-D0AC7BEFC456}" type="slidenum">
              <a:rPr lang="zh-CN" altLang="en-US" smtClean="0"/>
              <a:t>27</a:t>
            </a:fld>
            <a:endParaRPr lang="zh-CN" altLang="en-US"/>
          </a:p>
        </p:txBody>
      </p:sp>
    </p:spTree>
    <p:extLst>
      <p:ext uri="{BB962C8B-B14F-4D97-AF65-F5344CB8AC3E}">
        <p14:creationId xmlns:p14="http://schemas.microsoft.com/office/powerpoint/2010/main" val="989770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What CDP is</a:t>
            </a:r>
            <a:endParaRPr lang="en-AU"/>
          </a:p>
        </p:txBody>
      </p:sp>
      <p:sp>
        <p:nvSpPr>
          <p:cNvPr id="4" name="Slide Number Placeholder 3"/>
          <p:cNvSpPr>
            <a:spLocks noGrp="1"/>
          </p:cNvSpPr>
          <p:nvPr>
            <p:ph type="sldNum" sz="quarter" idx="5"/>
          </p:nvPr>
        </p:nvSpPr>
        <p:spPr/>
        <p:txBody>
          <a:bodyPr/>
          <a:lstStyle/>
          <a:p>
            <a:fld id="{D7F2363A-1EEF-4C3F-BC4D-D0AC7BEFC456}" type="slidenum">
              <a:rPr lang="zh-CN" altLang="en-US" smtClean="0"/>
              <a:t>29</a:t>
            </a:fld>
            <a:endParaRPr lang="zh-CN" altLang="en-US"/>
          </a:p>
        </p:txBody>
      </p:sp>
    </p:spTree>
    <p:extLst>
      <p:ext uri="{BB962C8B-B14F-4D97-AF65-F5344CB8AC3E}">
        <p14:creationId xmlns:p14="http://schemas.microsoft.com/office/powerpoint/2010/main" val="2359120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Floating point computing</a:t>
            </a:r>
          </a:p>
        </p:txBody>
      </p:sp>
      <p:sp>
        <p:nvSpPr>
          <p:cNvPr id="4" name="Slide Number Placeholder 3"/>
          <p:cNvSpPr>
            <a:spLocks noGrp="1"/>
          </p:cNvSpPr>
          <p:nvPr>
            <p:ph type="sldNum" sz="quarter" idx="5"/>
          </p:nvPr>
        </p:nvSpPr>
        <p:spPr/>
        <p:txBody>
          <a:bodyPr/>
          <a:lstStyle/>
          <a:p>
            <a:fld id="{D7F2363A-1EEF-4C3F-BC4D-D0AC7BEFC456}" type="slidenum">
              <a:rPr lang="zh-CN" altLang="en-US" smtClean="0"/>
              <a:t>30</a:t>
            </a:fld>
            <a:endParaRPr lang="zh-CN" altLang="en-US"/>
          </a:p>
        </p:txBody>
      </p:sp>
    </p:spTree>
    <p:extLst>
      <p:ext uri="{BB962C8B-B14F-4D97-AF65-F5344CB8AC3E}">
        <p14:creationId xmlns:p14="http://schemas.microsoft.com/office/powerpoint/2010/main" val="2388785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F2363A-1EEF-4C3F-BC4D-D0AC7BEFC456}" type="slidenum">
              <a:rPr lang="zh-CN" altLang="en-US" smtClean="0"/>
              <a:t>31</a:t>
            </a:fld>
            <a:endParaRPr lang="zh-CN" altLang="en-US"/>
          </a:p>
        </p:txBody>
      </p:sp>
    </p:spTree>
    <p:extLst>
      <p:ext uri="{BB962C8B-B14F-4D97-AF65-F5344CB8AC3E}">
        <p14:creationId xmlns:p14="http://schemas.microsoft.com/office/powerpoint/2010/main" val="4120587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B22FF-6DE8-F1BA-D8BF-B8104015A30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E46EB9B-BEE6-C4FD-9888-7ADE36025DD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EB413FE-38C5-3180-EE83-41C0A7A665D3}"/>
              </a:ext>
            </a:extLst>
          </p:cNvPr>
          <p:cNvSpPr>
            <a:spLocks noGrp="1"/>
          </p:cNvSpPr>
          <p:nvPr>
            <p:ph type="body" idx="1"/>
          </p:nvPr>
        </p:nvSpPr>
        <p:spPr/>
        <p:txBody>
          <a:bodyPr/>
          <a:lstStyle/>
          <a:p>
            <a:endParaRPr lang="en-US" altLang="zh-CN">
              <a:ea typeface="等线"/>
              <a:cs typeface="Calibri"/>
            </a:endParaRPr>
          </a:p>
        </p:txBody>
      </p:sp>
      <p:sp>
        <p:nvSpPr>
          <p:cNvPr id="4" name="灯片编号占位符 3">
            <a:extLst>
              <a:ext uri="{FF2B5EF4-FFF2-40B4-BE49-F238E27FC236}">
                <a16:creationId xmlns:a16="http://schemas.microsoft.com/office/drawing/2014/main" id="{27A2C86C-D97A-2870-64DB-A9A3131CB154}"/>
              </a:ext>
            </a:extLst>
          </p:cNvPr>
          <p:cNvSpPr>
            <a:spLocks noGrp="1"/>
          </p:cNvSpPr>
          <p:nvPr>
            <p:ph type="sldNum" sz="quarter" idx="5"/>
          </p:nvPr>
        </p:nvSpPr>
        <p:spPr/>
        <p:txBody>
          <a:bodyPr/>
          <a:lstStyle/>
          <a:p>
            <a:fld id="{BCA0A316-D1E1-9745-B24E-D11400EED8A1}" type="slidenum">
              <a:rPr lang="en-US" smtClean="0"/>
              <a:t>32</a:t>
            </a:fld>
            <a:endParaRPr lang="en-US"/>
          </a:p>
        </p:txBody>
      </p:sp>
    </p:spTree>
    <p:extLst>
      <p:ext uri="{BB962C8B-B14F-4D97-AF65-F5344CB8AC3E}">
        <p14:creationId xmlns:p14="http://schemas.microsoft.com/office/powerpoint/2010/main" val="3759421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E94D7-0488-A1BA-E293-49A0F19C23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57FA5-1446-751C-66A7-1C74F3BD97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CBAF9-A988-5EB0-9256-1BD7A0E257FE}"/>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58A85099-3D81-6B14-D54B-0FB73714BE89}"/>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defRPr/>
            </a:pPr>
            <a:fld id="{D96451B1-F1C2-C342-9482-CA419A1AF9E0}" type="slidenum">
              <a:rPr kumimoji="0" lang="en-US" sz="1200" b="0" i="0" u="none" strike="noStrike" kern="0" cap="none" spc="0" normalizeH="0" baseline="0" noProof="0" smtClean="0">
                <a:ln>
                  <a:noFill/>
                </a:ln>
                <a:solidFill>
                  <a:sysClr val="windowText" lastClr="000000"/>
                </a:solidFill>
                <a:effectLst/>
                <a:uLnTx/>
                <a:uFillTx/>
              </a:rPr>
              <a:t>33</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25818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defRPr/>
            </a:pPr>
            <a:fld id="{D96451B1-F1C2-C342-9482-CA419A1AF9E0}" type="slidenum">
              <a:rPr kumimoji="0" lang="en-US" sz="1200" b="0" i="0" u="none" strike="noStrike" kern="0" cap="none" spc="0" normalizeH="0" baseline="0" noProof="0" smtClean="0">
                <a:ln>
                  <a:noFill/>
                </a:ln>
                <a:solidFill>
                  <a:sysClr val="windowText" lastClr="000000"/>
                </a:solidFill>
                <a:effectLst/>
                <a:uLnTx/>
                <a:uFillTx/>
              </a:rPr>
              <a:t>35</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965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0E178-02B2-5FEB-6D01-D331188CFD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05992D-8958-2874-C9B5-0836F50DE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BE266-1F16-57D8-B026-B510F71EDB47}"/>
              </a:ext>
            </a:extLst>
          </p:cNvPr>
          <p:cNvSpPr>
            <a:spLocks noGrp="1"/>
          </p:cNvSpPr>
          <p:nvPr>
            <p:ph type="body" idx="1"/>
          </p:nvPr>
        </p:nvSpPr>
        <p:spPr/>
        <p:txBody>
          <a:bodyPr/>
          <a:lstStyle/>
          <a:p>
            <a:r>
              <a:rPr lang="en-US"/>
              <a:t>1.Differemce with </a:t>
            </a:r>
            <a:r>
              <a:rPr lang="en-US" err="1"/>
              <a:t>bfp</a:t>
            </a:r>
            <a:endParaRPr lang="en-US"/>
          </a:p>
          <a:p>
            <a:r>
              <a:rPr lang="en-US"/>
              <a:t>2. No BM training</a:t>
            </a:r>
          </a:p>
          <a:p>
            <a:endParaRPr lang="en-US"/>
          </a:p>
        </p:txBody>
      </p:sp>
      <p:sp>
        <p:nvSpPr>
          <p:cNvPr id="4" name="Slide Number Placeholder 3">
            <a:extLst>
              <a:ext uri="{FF2B5EF4-FFF2-40B4-BE49-F238E27FC236}">
                <a16:creationId xmlns:a16="http://schemas.microsoft.com/office/drawing/2014/main" id="{10D42968-186A-6820-B4C1-36D8AE5ED429}"/>
              </a:ext>
            </a:extLst>
          </p:cNvPr>
          <p:cNvSpPr>
            <a:spLocks noGrp="1"/>
          </p:cNvSpPr>
          <p:nvPr>
            <p:ph type="sldNum" sz="quarter" idx="5"/>
          </p:nvPr>
        </p:nvSpPr>
        <p:spPr/>
        <p:txBody>
          <a:bodyPr/>
          <a:lstStyle/>
          <a:p>
            <a:fld id="{862E89CE-BA3C-4EEC-B880-F726E55DD22B}" type="slidenum">
              <a:rPr lang="en-US" smtClean="0"/>
              <a:t>36</a:t>
            </a:fld>
            <a:endParaRPr lang="en-US"/>
          </a:p>
        </p:txBody>
      </p:sp>
    </p:spTree>
    <p:extLst>
      <p:ext uri="{BB962C8B-B14F-4D97-AF65-F5344CB8AC3E}">
        <p14:creationId xmlns:p14="http://schemas.microsoft.com/office/powerpoint/2010/main" val="1233798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B0232-4D5B-C089-E209-DFF9A5AC0D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C1D7-D626-0388-0AF6-0A8098010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D231C-13CE-87C5-DDAF-2B6133703AB6}"/>
              </a:ext>
            </a:extLst>
          </p:cNvPr>
          <p:cNvSpPr>
            <a:spLocks noGrp="1"/>
          </p:cNvSpPr>
          <p:nvPr>
            <p:ph type="body" idx="1"/>
          </p:nvPr>
        </p:nvSpPr>
        <p:spPr/>
        <p:txBody>
          <a:bodyPr/>
          <a:lstStyle/>
          <a:p>
            <a:r>
              <a:rPr lang="en-US"/>
              <a:t>1.Differemce with </a:t>
            </a:r>
            <a:r>
              <a:rPr lang="en-US" err="1"/>
              <a:t>bfp</a:t>
            </a:r>
            <a:endParaRPr lang="en-US"/>
          </a:p>
          <a:p>
            <a:r>
              <a:rPr lang="en-US"/>
              <a:t>2. No BM training</a:t>
            </a:r>
          </a:p>
          <a:p>
            <a:endParaRPr lang="en-US"/>
          </a:p>
        </p:txBody>
      </p:sp>
      <p:sp>
        <p:nvSpPr>
          <p:cNvPr id="4" name="Slide Number Placeholder 3">
            <a:extLst>
              <a:ext uri="{FF2B5EF4-FFF2-40B4-BE49-F238E27FC236}">
                <a16:creationId xmlns:a16="http://schemas.microsoft.com/office/drawing/2014/main" id="{993DD27E-1C6B-86E9-C955-033199B6DB48}"/>
              </a:ext>
            </a:extLst>
          </p:cNvPr>
          <p:cNvSpPr>
            <a:spLocks noGrp="1"/>
          </p:cNvSpPr>
          <p:nvPr>
            <p:ph type="sldNum" sz="quarter" idx="5"/>
          </p:nvPr>
        </p:nvSpPr>
        <p:spPr/>
        <p:txBody>
          <a:bodyPr/>
          <a:lstStyle/>
          <a:p>
            <a:fld id="{862E89CE-BA3C-4EEC-B880-F726E55DD22B}" type="slidenum">
              <a:rPr lang="en-US" smtClean="0"/>
              <a:t>4</a:t>
            </a:fld>
            <a:endParaRPr lang="en-US"/>
          </a:p>
        </p:txBody>
      </p:sp>
    </p:spTree>
    <p:extLst>
      <p:ext uri="{BB962C8B-B14F-4D97-AF65-F5344CB8AC3E}">
        <p14:creationId xmlns:p14="http://schemas.microsoft.com/office/powerpoint/2010/main" val="59029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1.Differemce with </a:t>
            </a:r>
            <a:r>
              <a:rPr lang="en-US" err="1"/>
              <a:t>bfp</a:t>
            </a:r>
            <a:endParaRPr lang="en-US"/>
          </a:p>
          <a:p>
            <a:r>
              <a:rPr lang="en-US"/>
              <a:t>2. No BM training</a:t>
            </a:r>
          </a:p>
          <a:p>
            <a:endParaRPr lang="en-US"/>
          </a:p>
        </p:txBody>
      </p:sp>
      <p:sp>
        <p:nvSpPr>
          <p:cNvPr id="4" name="Slide Number Placeholder 3"/>
          <p:cNvSpPr>
            <a:spLocks noGrp="1"/>
          </p:cNvSpPr>
          <p:nvPr>
            <p:ph type="sldNum" sz="quarter" idx="5"/>
          </p:nvPr>
        </p:nvSpPr>
        <p:spPr/>
        <p:txBody>
          <a:bodyPr/>
          <a:lstStyle/>
          <a:p>
            <a:fld id="{862E89CE-BA3C-4EEC-B880-F726E55DD22B}" type="slidenum">
              <a:rPr lang="en-US" smtClean="0"/>
              <a:t>37</a:t>
            </a:fld>
            <a:endParaRPr lang="en-US"/>
          </a:p>
        </p:txBody>
      </p:sp>
    </p:spTree>
    <p:extLst>
      <p:ext uri="{BB962C8B-B14F-4D97-AF65-F5344CB8AC3E}">
        <p14:creationId xmlns:p14="http://schemas.microsoft.com/office/powerpoint/2010/main" val="172810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3CCF6-A000-19BA-48C5-26CEA77453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70957-C771-DEDD-0F5C-EEE546D977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4E0C3B-7B5E-FC39-7985-E4447ADFF2CF}"/>
              </a:ext>
            </a:extLst>
          </p:cNvPr>
          <p:cNvSpPr>
            <a:spLocks noGrp="1"/>
          </p:cNvSpPr>
          <p:nvPr>
            <p:ph type="body" idx="1"/>
          </p:nvPr>
        </p:nvSpPr>
        <p:spPr/>
        <p:txBody>
          <a:bodyPr/>
          <a:lstStyle/>
          <a:p>
            <a:r>
              <a:rPr lang="en-US"/>
              <a:t>1.Differemce with </a:t>
            </a:r>
            <a:r>
              <a:rPr lang="en-US" err="1"/>
              <a:t>bfp</a:t>
            </a:r>
            <a:endParaRPr lang="en-US"/>
          </a:p>
          <a:p>
            <a:r>
              <a:rPr lang="en-US"/>
              <a:t>2. No BM training</a:t>
            </a:r>
          </a:p>
          <a:p>
            <a:endParaRPr lang="en-US"/>
          </a:p>
        </p:txBody>
      </p:sp>
      <p:sp>
        <p:nvSpPr>
          <p:cNvPr id="4" name="Slide Number Placeholder 3">
            <a:extLst>
              <a:ext uri="{FF2B5EF4-FFF2-40B4-BE49-F238E27FC236}">
                <a16:creationId xmlns:a16="http://schemas.microsoft.com/office/drawing/2014/main" id="{CA6AA789-F966-049E-4BED-ABF65B7CB446}"/>
              </a:ext>
            </a:extLst>
          </p:cNvPr>
          <p:cNvSpPr>
            <a:spLocks noGrp="1"/>
          </p:cNvSpPr>
          <p:nvPr>
            <p:ph type="sldNum" sz="quarter" idx="5"/>
          </p:nvPr>
        </p:nvSpPr>
        <p:spPr/>
        <p:txBody>
          <a:bodyPr/>
          <a:lstStyle/>
          <a:p>
            <a:fld id="{862E89CE-BA3C-4EEC-B880-F726E55DD22B}" type="slidenum">
              <a:rPr lang="en-US" smtClean="0"/>
              <a:t>38</a:t>
            </a:fld>
            <a:endParaRPr lang="en-US"/>
          </a:p>
        </p:txBody>
      </p:sp>
    </p:spTree>
    <p:extLst>
      <p:ext uri="{BB962C8B-B14F-4D97-AF65-F5344CB8AC3E}">
        <p14:creationId xmlns:p14="http://schemas.microsoft.com/office/powerpoint/2010/main" val="39622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6D2FC-9C22-2DE3-B180-F0C30B5A0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D62639-5455-C1F0-563F-5070A9315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8FCAC-4DAB-73B7-3DD7-5D27EEE17369}"/>
              </a:ext>
            </a:extLst>
          </p:cNvPr>
          <p:cNvSpPr>
            <a:spLocks noGrp="1"/>
          </p:cNvSpPr>
          <p:nvPr>
            <p:ph type="body" idx="1"/>
          </p:nvPr>
        </p:nvSpPr>
        <p:spPr/>
        <p:txBody>
          <a:bodyPr/>
          <a:lstStyle/>
          <a:p>
            <a:r>
              <a:rPr lang="en-US"/>
              <a:t>1.Differemce with </a:t>
            </a:r>
            <a:r>
              <a:rPr lang="en-US" err="1"/>
              <a:t>bfp</a:t>
            </a:r>
            <a:endParaRPr lang="en-US"/>
          </a:p>
          <a:p>
            <a:r>
              <a:rPr lang="en-US"/>
              <a:t>2. No BM training</a:t>
            </a:r>
          </a:p>
          <a:p>
            <a:endParaRPr lang="en-US"/>
          </a:p>
        </p:txBody>
      </p:sp>
      <p:sp>
        <p:nvSpPr>
          <p:cNvPr id="4" name="Slide Number Placeholder 3">
            <a:extLst>
              <a:ext uri="{FF2B5EF4-FFF2-40B4-BE49-F238E27FC236}">
                <a16:creationId xmlns:a16="http://schemas.microsoft.com/office/drawing/2014/main" id="{45330B2C-86AA-0781-9668-08AE26D1562F}"/>
              </a:ext>
            </a:extLst>
          </p:cNvPr>
          <p:cNvSpPr>
            <a:spLocks noGrp="1"/>
          </p:cNvSpPr>
          <p:nvPr>
            <p:ph type="sldNum" sz="quarter" idx="5"/>
          </p:nvPr>
        </p:nvSpPr>
        <p:spPr/>
        <p:txBody>
          <a:bodyPr/>
          <a:lstStyle/>
          <a:p>
            <a:fld id="{862E89CE-BA3C-4EEC-B880-F726E55DD22B}" type="slidenum">
              <a:rPr lang="en-US" smtClean="0"/>
              <a:t>39</a:t>
            </a:fld>
            <a:endParaRPr lang="en-US"/>
          </a:p>
        </p:txBody>
      </p:sp>
    </p:spTree>
    <p:extLst>
      <p:ext uri="{BB962C8B-B14F-4D97-AF65-F5344CB8AC3E}">
        <p14:creationId xmlns:p14="http://schemas.microsoft.com/office/powerpoint/2010/main" val="3185606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E89CE-BA3C-4EEC-B880-F726E55DD22B}" type="slidenum">
              <a:rPr lang="en-US" smtClean="0"/>
              <a:t>41</a:t>
            </a:fld>
            <a:endParaRPr lang="en-US"/>
          </a:p>
        </p:txBody>
      </p:sp>
    </p:spTree>
    <p:extLst>
      <p:ext uri="{BB962C8B-B14F-4D97-AF65-F5344CB8AC3E}">
        <p14:creationId xmlns:p14="http://schemas.microsoft.com/office/powerpoint/2010/main" val="392639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Rounding error: 1) FMA implemented in integer 2) </a:t>
            </a:r>
            <a:r>
              <a:rPr lang="en-US" err="1"/>
              <a:t>Psum</a:t>
            </a:r>
            <a:r>
              <a:rPr lang="en-US"/>
              <a:t> is given extra tailing bit to reduce truncation error 3) only normalize once to avoid conversion rounding error</a:t>
            </a:r>
          </a:p>
        </p:txBody>
      </p:sp>
      <p:sp>
        <p:nvSpPr>
          <p:cNvPr id="4" name="Slide Number Placeholder 3"/>
          <p:cNvSpPr>
            <a:spLocks noGrp="1"/>
          </p:cNvSpPr>
          <p:nvPr>
            <p:ph type="sldNum" sz="quarter" idx="5"/>
          </p:nvPr>
        </p:nvSpPr>
        <p:spPr/>
        <p:txBody>
          <a:bodyPr/>
          <a:lstStyle/>
          <a:p>
            <a:fld id="{862E89CE-BA3C-4EEC-B880-F726E55DD22B}" type="slidenum">
              <a:rPr lang="en-US" smtClean="0"/>
              <a:t>42</a:t>
            </a:fld>
            <a:endParaRPr lang="en-US"/>
          </a:p>
        </p:txBody>
      </p:sp>
    </p:spTree>
    <p:extLst>
      <p:ext uri="{BB962C8B-B14F-4D97-AF65-F5344CB8AC3E}">
        <p14:creationId xmlns:p14="http://schemas.microsoft.com/office/powerpoint/2010/main" val="468874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62E89CE-BA3C-4EEC-B880-F726E55DD22B}" type="slidenum">
              <a:rPr lang="en-US" smtClean="0"/>
              <a:t>48</a:t>
            </a:fld>
            <a:endParaRPr lang="en-US"/>
          </a:p>
        </p:txBody>
      </p:sp>
    </p:spTree>
    <p:extLst>
      <p:ext uri="{BB962C8B-B14F-4D97-AF65-F5344CB8AC3E}">
        <p14:creationId xmlns:p14="http://schemas.microsoft.com/office/powerpoint/2010/main" val="439377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a:p>
        </p:txBody>
      </p:sp>
      <p:sp>
        <p:nvSpPr>
          <p:cNvPr id="4" name="Slide Number Placeholder 3"/>
          <p:cNvSpPr>
            <a:spLocks noGrp="1"/>
          </p:cNvSpPr>
          <p:nvPr>
            <p:ph type="sldNum" sz="quarter" idx="5"/>
          </p:nvPr>
        </p:nvSpPr>
        <p:spPr/>
        <p:txBody>
          <a:bodyPr/>
          <a:lstStyle/>
          <a:p>
            <a:fld id="{862E89CE-BA3C-4EEC-B880-F726E55DD22B}" type="slidenum">
              <a:rPr lang="en-US" smtClean="0"/>
              <a:t>50</a:t>
            </a:fld>
            <a:endParaRPr lang="en-US"/>
          </a:p>
        </p:txBody>
      </p:sp>
    </p:spTree>
    <p:extLst>
      <p:ext uri="{BB962C8B-B14F-4D97-AF65-F5344CB8AC3E}">
        <p14:creationId xmlns:p14="http://schemas.microsoft.com/office/powerpoint/2010/main" val="4263199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A8A3F-C4C4-ED84-358F-FCBEFF346A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9E287F-9FB8-FDF4-3349-85879DCF75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FBD6556-70F2-4F39-452F-A682DD597CB2}"/>
              </a:ext>
            </a:extLst>
          </p:cNvPr>
          <p:cNvSpPr>
            <a:spLocks noGrp="1"/>
          </p:cNvSpPr>
          <p:nvPr>
            <p:ph type="body" idx="1"/>
          </p:nvPr>
        </p:nvSpPr>
        <p:spPr/>
        <p:txBody>
          <a:bodyPr/>
          <a:lstStyle/>
          <a:p>
            <a:endParaRPr lang="en-US" altLang="zh-CN">
              <a:ea typeface="等线"/>
              <a:cs typeface="Calibri"/>
            </a:endParaRPr>
          </a:p>
        </p:txBody>
      </p:sp>
      <p:sp>
        <p:nvSpPr>
          <p:cNvPr id="4" name="灯片编号占位符 3">
            <a:extLst>
              <a:ext uri="{FF2B5EF4-FFF2-40B4-BE49-F238E27FC236}">
                <a16:creationId xmlns:a16="http://schemas.microsoft.com/office/drawing/2014/main" id="{4019B052-11DC-EAC5-8BB6-D129BF0C7D02}"/>
              </a:ext>
            </a:extLst>
          </p:cNvPr>
          <p:cNvSpPr>
            <a:spLocks noGrp="1"/>
          </p:cNvSpPr>
          <p:nvPr>
            <p:ph type="sldNum" sz="quarter" idx="5"/>
          </p:nvPr>
        </p:nvSpPr>
        <p:spPr/>
        <p:txBody>
          <a:bodyPr/>
          <a:lstStyle/>
          <a:p>
            <a:fld id="{BCA0A316-D1E1-9745-B24E-D11400EED8A1}" type="slidenum">
              <a:rPr lang="en-US" smtClean="0"/>
              <a:t>52</a:t>
            </a:fld>
            <a:endParaRPr lang="en-US"/>
          </a:p>
        </p:txBody>
      </p:sp>
    </p:spTree>
    <p:extLst>
      <p:ext uri="{BB962C8B-B14F-4D97-AF65-F5344CB8AC3E}">
        <p14:creationId xmlns:p14="http://schemas.microsoft.com/office/powerpoint/2010/main" val="5110963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F40FA-940A-FE2F-9EF3-D4144D2613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649863-2B38-6B81-F115-19B98CF3BF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765B98-4112-B584-E625-54BCED0EBA59}"/>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18C7A06A-CD5E-DE40-E79F-ECD5FAE775F5}"/>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defRPr/>
            </a:pPr>
            <a:fld id="{D96451B1-F1C2-C342-9482-CA419A1AF9E0}" type="slidenum">
              <a:rPr kumimoji="0" lang="en-US" sz="1200" b="0" i="0" u="none" strike="noStrike" kern="0" cap="none" spc="0" normalizeH="0" baseline="0" noProof="0" smtClean="0">
                <a:ln>
                  <a:noFill/>
                </a:ln>
                <a:solidFill>
                  <a:sysClr val="windowText" lastClr="000000"/>
                </a:solidFill>
                <a:effectLst/>
                <a:uLnTx/>
                <a:uFillTx/>
              </a:rPr>
              <a:t>53</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5391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AF0F7-7852-DF86-C7F1-9F29E5522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5520A-441D-9176-D208-DFA94A00B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59FF0-EB6A-8818-F8E4-B007FA53A3D2}"/>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57AD3060-5B19-F5A9-3989-FB08925EC9D5}"/>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defRPr/>
            </a:pPr>
            <a:fld id="{D96451B1-F1C2-C342-9482-CA419A1AF9E0}" type="slidenum">
              <a:rPr kumimoji="0" lang="en-US" sz="1200" b="0" i="0" u="none" strike="noStrike" kern="0" cap="none" spc="0" normalizeH="0" baseline="0" noProof="0" smtClean="0">
                <a:ln>
                  <a:noFill/>
                </a:ln>
                <a:solidFill>
                  <a:sysClr val="windowText" lastClr="000000"/>
                </a:solidFill>
                <a:effectLst/>
                <a:uLnTx/>
                <a:uFillTx/>
              </a:rPr>
              <a:t>8</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44823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498F7-6372-6783-7786-A96324E57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64DE0-6FE0-A98A-84BA-84020DEEC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48EC3C-41F1-824B-14E1-E6C64C0E461B}"/>
              </a:ext>
            </a:extLst>
          </p:cNvPr>
          <p:cNvSpPr>
            <a:spLocks noGrp="1"/>
          </p:cNvSpPr>
          <p:nvPr>
            <p:ph type="body" idx="1"/>
          </p:nvPr>
        </p:nvSpPr>
        <p:spPr/>
        <p:txBody>
          <a:bodyPr/>
          <a:lstStyle/>
          <a:p>
            <a:endParaRPr lang="en-AU"/>
          </a:p>
        </p:txBody>
      </p:sp>
      <p:sp>
        <p:nvSpPr>
          <p:cNvPr id="4" name="Slide Number Placeholder 3">
            <a:extLst>
              <a:ext uri="{FF2B5EF4-FFF2-40B4-BE49-F238E27FC236}">
                <a16:creationId xmlns:a16="http://schemas.microsoft.com/office/drawing/2014/main" id="{CBD78C7B-DC91-FDEE-BC50-F835B0567278}"/>
              </a:ext>
            </a:extLst>
          </p:cNvPr>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defRPr/>
            </a:pPr>
            <a:fld id="{D96451B1-F1C2-C342-9482-CA419A1AF9E0}" type="slidenum">
              <a:rPr kumimoji="0" lang="en-US" sz="1200" b="0" i="0" u="none" strike="noStrike" kern="0" cap="none" spc="0" normalizeH="0" baseline="0" noProof="0" smtClean="0">
                <a:ln>
                  <a:noFill/>
                </a:ln>
                <a:solidFill>
                  <a:sysClr val="windowText" lastClr="000000"/>
                </a:solidFill>
                <a:effectLst/>
                <a:uLnTx/>
                <a:uFillTx/>
              </a:rPr>
              <a:t>18</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22603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ea typeface="等线"/>
              <a:cs typeface="Calibri"/>
            </a:endParaRPr>
          </a:p>
        </p:txBody>
      </p:sp>
      <p:sp>
        <p:nvSpPr>
          <p:cNvPr id="4" name="灯片编号占位符 3"/>
          <p:cNvSpPr>
            <a:spLocks noGrp="1"/>
          </p:cNvSpPr>
          <p:nvPr>
            <p:ph type="sldNum" sz="quarter" idx="5"/>
          </p:nvPr>
        </p:nvSpPr>
        <p:spPr/>
        <p:txBody>
          <a:bodyPr/>
          <a:lstStyle/>
          <a:p>
            <a:fld id="{BCA0A316-D1E1-9745-B24E-D11400EED8A1}" type="slidenum">
              <a:rPr lang="en-US" smtClean="0"/>
              <a:t>19</a:t>
            </a:fld>
            <a:endParaRPr lang="en-US"/>
          </a:p>
        </p:txBody>
      </p:sp>
    </p:spTree>
    <p:extLst>
      <p:ext uri="{BB962C8B-B14F-4D97-AF65-F5344CB8AC3E}">
        <p14:creationId xmlns:p14="http://schemas.microsoft.com/office/powerpoint/2010/main" val="2291729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7F2363A-1EEF-4C3F-BC4D-D0AC7BEFC456}" type="slidenum">
              <a:rPr lang="zh-CN" altLang="en-US" smtClean="0"/>
              <a:t>20</a:t>
            </a:fld>
            <a:endParaRPr lang="zh-CN" altLang="en-US"/>
          </a:p>
        </p:txBody>
      </p:sp>
    </p:spTree>
    <p:extLst>
      <p:ext uri="{BB962C8B-B14F-4D97-AF65-F5344CB8AC3E}">
        <p14:creationId xmlns:p14="http://schemas.microsoft.com/office/powerpoint/2010/main" val="164469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0">
              <a:ea typeface="等线"/>
              <a:cs typeface="Calibri"/>
            </a:endParaRPr>
          </a:p>
        </p:txBody>
      </p:sp>
      <p:sp>
        <p:nvSpPr>
          <p:cNvPr id="4" name="灯片编号占位符 3"/>
          <p:cNvSpPr>
            <a:spLocks noGrp="1"/>
          </p:cNvSpPr>
          <p:nvPr>
            <p:ph type="sldNum" sz="quarter" idx="5"/>
          </p:nvPr>
        </p:nvSpPr>
        <p:spPr/>
        <p:txBody>
          <a:bodyPr/>
          <a:lstStyle/>
          <a:p>
            <a:fld id="{BCA0A316-D1E1-9745-B24E-D11400EED8A1}" type="slidenum">
              <a:rPr lang="en-US" smtClean="0"/>
              <a:t>21</a:t>
            </a:fld>
            <a:endParaRPr lang="en-US"/>
          </a:p>
        </p:txBody>
      </p:sp>
    </p:spTree>
    <p:extLst>
      <p:ext uri="{BB962C8B-B14F-4D97-AF65-F5344CB8AC3E}">
        <p14:creationId xmlns:p14="http://schemas.microsoft.com/office/powerpoint/2010/main" val="881987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t>The FFT accumulation method (FAM) is am efficient way to estimate the spectral correlation density (which we will refer to as the SCD) using the Fourier Transform. The bandpass filters are implemented using an FFT, after which decimation and </a:t>
            </a:r>
            <a:r>
              <a:rPr lang="en-AU" err="1"/>
              <a:t>downconversion</a:t>
            </a:r>
            <a:r>
              <a:rPr lang="en-AU"/>
              <a:t> are applied. A second FFT is used to compute the final SCD output. The alpha profile is a 1-dimensional version of the SCD in which the maximum value of cyclic frequency is computed.</a:t>
            </a:r>
            <a:endParaRPr lang="en-AU">
              <a:cs typeface="Calibri"/>
            </a:endParaRPr>
          </a:p>
          <a:p>
            <a:endParaRPr lang="en-AU" altLang="zh-CN">
              <a:ea typeface="等线" panose="02010600030101010101" pitchFamily="2" charset="-122"/>
              <a:cs typeface="Calibri"/>
            </a:endParaRPr>
          </a:p>
          <a:p>
            <a:r>
              <a:rPr lang="en-AU" altLang="zh-CN">
                <a:ea typeface="等线"/>
              </a:rPr>
              <a:t>The FAM is computationally expensive making it difficult to apply in real-time applications.  </a:t>
            </a:r>
            <a:endParaRPr lang="zh-CN" altLang="en-US"/>
          </a:p>
        </p:txBody>
      </p:sp>
      <p:sp>
        <p:nvSpPr>
          <p:cNvPr id="4" name="灯片编号占位符 3"/>
          <p:cNvSpPr>
            <a:spLocks noGrp="1"/>
          </p:cNvSpPr>
          <p:nvPr>
            <p:ph type="sldNum" sz="quarter" idx="5"/>
          </p:nvPr>
        </p:nvSpPr>
        <p:spPr/>
        <p:txBody>
          <a:bodyPr/>
          <a:lstStyle/>
          <a:p>
            <a:fld id="{0135DDCC-DA9B-409D-A206-6AFC4039E5E5}" type="slidenum">
              <a:rPr lang="en-US" altLang="zh-CN" smtClean="0"/>
              <a:t>22</a:t>
            </a:fld>
            <a:endParaRPr lang="zh-CN" altLang="en-US"/>
          </a:p>
        </p:txBody>
      </p:sp>
    </p:spTree>
    <p:extLst>
      <p:ext uri="{BB962C8B-B14F-4D97-AF65-F5344CB8AC3E}">
        <p14:creationId xmlns:p14="http://schemas.microsoft.com/office/powerpoint/2010/main" val="231313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ltLang="zh-CN" dirty="0"/>
              <a:t>The AMD/Xilinx Versal ACAP architecture (Versal architecture), which merges general-purpose CPUs, programmable logic (PL), and AI Engine (AIE) processors optimised for AI and machine learning optimisation. With 400 AIE processors executing at a maximum 1.25 GHz, capable of delivering 8 MACs/cycles for 32-bit floating-point data, it has peak performance of 8 tera floating point operations per second (TOPS). It turns out the 64K memory is the main constraint for our work.</a:t>
            </a:r>
            <a:endParaRPr lang="zh-CN" altLang="en-US" dirty="0"/>
          </a:p>
        </p:txBody>
      </p:sp>
      <p:sp>
        <p:nvSpPr>
          <p:cNvPr id="4" name="灯片编号占位符 3"/>
          <p:cNvSpPr>
            <a:spLocks noGrp="1"/>
          </p:cNvSpPr>
          <p:nvPr>
            <p:ph type="sldNum" sz="quarter" idx="5"/>
          </p:nvPr>
        </p:nvSpPr>
        <p:spPr/>
        <p:txBody>
          <a:bodyPr/>
          <a:lstStyle/>
          <a:p>
            <a:fld id="{D7F2363A-1EEF-4C3F-BC4D-D0AC7BEFC456}" type="slidenum">
              <a:rPr lang="zh-CN" altLang="en-US" smtClean="0"/>
              <a:t>23</a:t>
            </a:fld>
            <a:endParaRPr lang="zh-CN" altLang="en-US"/>
          </a:p>
        </p:txBody>
      </p:sp>
    </p:spTree>
    <p:extLst>
      <p:ext uri="{BB962C8B-B14F-4D97-AF65-F5344CB8AC3E}">
        <p14:creationId xmlns:p14="http://schemas.microsoft.com/office/powerpoint/2010/main" val="74575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body" sz="quarter" idx="13" hasCustomPrompt="1"/>
          </p:nvPr>
        </p:nvSpPr>
        <p:spPr>
          <a:xfrm>
            <a:off x="749378" y="766233"/>
            <a:ext cx="7378623" cy="1422400"/>
          </a:xfrm>
          <a:prstGeom prst="rect">
            <a:avLst/>
          </a:prstGeom>
        </p:spPr>
        <p:txBody>
          <a:bodyPr lIns="0" tIns="0" rIns="0" bIns="0"/>
          <a:lstStyle>
            <a:lvl1pPr marL="0" indent="0">
              <a:buFontTx/>
              <a:buNone/>
              <a:defRPr sz="3735">
                <a:solidFill>
                  <a:schemeClr val="tx1"/>
                </a:solidFill>
              </a:defRPr>
            </a:lvl1pPr>
          </a:lstStyle>
          <a:p>
            <a:r>
              <a:rPr lang="en-GB"/>
              <a:t>Heading sits here</a:t>
            </a:r>
          </a:p>
          <a:p>
            <a:r>
              <a:rPr lang="en-GB"/>
              <a:t>1-2 lines of copy 28pt</a:t>
            </a:r>
            <a:endParaRPr lang="en-US"/>
          </a:p>
        </p:txBody>
      </p:sp>
      <p:sp>
        <p:nvSpPr>
          <p:cNvPr id="7" name="Text Placeholder 2"/>
          <p:cNvSpPr>
            <a:spLocks noGrp="1"/>
          </p:cNvSpPr>
          <p:nvPr>
            <p:ph type="body" sz="quarter" idx="16" hasCustomPrompt="1"/>
          </p:nvPr>
        </p:nvSpPr>
        <p:spPr>
          <a:xfrm>
            <a:off x="762001" y="2417231"/>
            <a:ext cx="7378623" cy="1422400"/>
          </a:xfrm>
          <a:prstGeom prst="rect">
            <a:avLst/>
          </a:prstGeom>
        </p:spPr>
        <p:txBody>
          <a:bodyPr lIns="0" tIns="0" rIns="0" bIns="0"/>
          <a:lstStyle>
            <a:lvl1pPr marL="0" indent="0">
              <a:buFontTx/>
              <a:buNone/>
              <a:defRPr sz="3735" b="0" i="1">
                <a:solidFill>
                  <a:schemeClr val="tx1"/>
                </a:solidFill>
                <a:latin typeface="Times" pitchFamily="2" charset="0"/>
              </a:defRPr>
            </a:lvl1pPr>
          </a:lstStyle>
          <a:p>
            <a:r>
              <a:rPr lang="en-GB"/>
              <a:t>Presentation subheading </a:t>
            </a:r>
            <a:br>
              <a:rPr lang="en-GB"/>
            </a:br>
            <a:r>
              <a:rPr lang="en-GB"/>
              <a:t>can go over 2 lines 28pt</a:t>
            </a:r>
            <a:endParaRPr lang="en-US"/>
          </a:p>
        </p:txBody>
      </p:sp>
      <p:sp>
        <p:nvSpPr>
          <p:cNvPr id="6" name="Text Placeholder 3"/>
          <p:cNvSpPr>
            <a:spLocks noGrp="1"/>
          </p:cNvSpPr>
          <p:nvPr>
            <p:ph type="body" sz="quarter" idx="15" hasCustomPrompt="1"/>
          </p:nvPr>
        </p:nvSpPr>
        <p:spPr>
          <a:xfrm>
            <a:off x="749378" y="4144433"/>
            <a:ext cx="7378623" cy="808567"/>
          </a:xfrm>
          <a:prstGeom prst="rect">
            <a:avLst/>
          </a:prstGeom>
        </p:spPr>
        <p:txBody>
          <a:bodyPr lIns="0" tIns="0" rIns="0" bIns="0"/>
          <a:lstStyle>
            <a:lvl1pPr marL="0" indent="0">
              <a:buFontTx/>
              <a:buNone/>
              <a:defRPr sz="1865">
                <a:solidFill>
                  <a:schemeClr val="tx1"/>
                </a:solidFill>
              </a:defRPr>
            </a:lvl1pPr>
          </a:lstStyle>
          <a:p>
            <a:r>
              <a:rPr lang="en-GB"/>
              <a:t>Presented by 14pt</a:t>
            </a:r>
            <a:endParaRPr lang="en-US"/>
          </a:p>
        </p:txBody>
      </p:sp>
      <p:sp>
        <p:nvSpPr>
          <p:cNvPr id="8" name="TextBox 7"/>
          <p:cNvSpPr txBox="1"/>
          <p:nvPr userDrawn="1"/>
        </p:nvSpPr>
        <p:spPr>
          <a:xfrm rot="16200000">
            <a:off x="10586937" y="4876745"/>
            <a:ext cx="2440351" cy="194990"/>
          </a:xfrm>
          <a:prstGeom prst="rect">
            <a:avLst/>
          </a:prstGeom>
          <a:noFill/>
        </p:spPr>
        <p:txBody>
          <a:bodyPr wrap="square" rtlCol="0">
            <a:spAutoFit/>
          </a:bodyPr>
          <a:lstStyle/>
          <a:p>
            <a:r>
              <a:rPr lang="en-US" sz="665"/>
              <a:t>CRICOS 00026A    TEQSA PRV12057</a:t>
            </a:r>
          </a:p>
        </p:txBody>
      </p:sp>
      <p:pic>
        <p:nvPicPr>
          <p:cNvPr id="11" name="Picture"/>
          <p:cNvPicPr>
            <a:picLocks noChangeAspect="1"/>
          </p:cNvPicPr>
          <p:nvPr userDrawn="1"/>
        </p:nvPicPr>
        <p:blipFill>
          <a:blip r:embed="rId2"/>
          <a:stretch>
            <a:fillRect/>
          </a:stretch>
        </p:blipFill>
        <p:spPr>
          <a:xfrm>
            <a:off x="779137" y="5445078"/>
            <a:ext cx="2490252" cy="875881"/>
          </a:xfrm>
          <a:prstGeom prst="rect">
            <a:avLst/>
          </a:prstGeom>
        </p:spPr>
      </p:pic>
      <p:sp>
        <p:nvSpPr>
          <p:cNvPr id="34" name="Text Placeholder 4"/>
          <p:cNvSpPr>
            <a:spLocks noGrp="1"/>
          </p:cNvSpPr>
          <p:nvPr>
            <p:ph type="body" sz="quarter" idx="12" hasCustomPrompt="1"/>
          </p:nvPr>
        </p:nvSpPr>
        <p:spPr>
          <a:xfrm>
            <a:off x="6299201" y="5606560"/>
            <a:ext cx="4669700" cy="552915"/>
          </a:xfrm>
          <a:prstGeom prst="rect">
            <a:avLst/>
          </a:prstGeom>
        </p:spPr>
        <p:txBody>
          <a:bodyPr anchor="b" anchorCtr="0"/>
          <a:lstStyle>
            <a:lvl1pPr marL="0" indent="0" algn="r">
              <a:buNone/>
              <a:defRPr sz="1865" b="1">
                <a:solidFill>
                  <a:schemeClr val="tx1"/>
                </a:solidFill>
              </a:defRPr>
            </a:lvl1pPr>
          </a:lstStyle>
          <a:p>
            <a:pPr lvl="0"/>
            <a:r>
              <a:rPr lang="en-GB" err="1"/>
              <a:t>sydney.edu.au</a:t>
            </a:r>
            <a:r>
              <a:rPr lang="en-GB"/>
              <a:t>/</a:t>
            </a:r>
            <a:r>
              <a:rPr lang="en-GB" err="1"/>
              <a:t>xxxxx</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Footer only">
    <p:spTree>
      <p:nvGrpSpPr>
        <p:cNvPr id="1" name=""/>
        <p:cNvGrpSpPr/>
        <p:nvPr/>
      </p:nvGrpSpPr>
      <p:grpSpPr>
        <a:xfrm>
          <a:off x="0" y="0"/>
          <a:ext cx="0" cy="0"/>
          <a:chOff x="0" y="0"/>
          <a:chExt cx="0" cy="0"/>
        </a:xfrm>
      </p:grpSpPr>
      <p:sp>
        <p:nvSpPr>
          <p:cNvPr id="3" name="Rectangle 2"/>
          <p:cNvSpPr/>
          <p:nvPr userDrawn="1"/>
        </p:nvSpPr>
        <p:spPr>
          <a:xfrm>
            <a:off x="0" y="0"/>
            <a:ext cx="121920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Only - Sandstone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chemeClr val="accent1"/>
                </a:solidFill>
                <a:latin typeface="Times" pitchFamily="2" charset="0"/>
                <a:cs typeface="Times New Roman" panose="02020603050405020304"/>
              </a:defRPr>
            </a:lvl1pPr>
          </a:lstStyle>
          <a:p>
            <a:r>
              <a:rPr lang="en-AU"/>
              <a:t>Title only – Sandstone background</a:t>
            </a:r>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Only - Light Grey backgroun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chemeClr val="accent1"/>
                </a:solidFill>
                <a:latin typeface="Times" pitchFamily="2" charset="0"/>
                <a:cs typeface="Times New Roman" panose="02020603050405020304"/>
              </a:defRPr>
            </a:lvl1pPr>
          </a:lstStyle>
          <a:p>
            <a:r>
              <a:rPr lang="en-AU"/>
              <a:t>Title only – light grey background</a:t>
            </a:r>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Title and 1 column text box</a:t>
            </a:r>
            <a:br>
              <a:rPr lang="en-US"/>
            </a:br>
            <a:r>
              <a:rPr lang="en-US"/>
              <a:t>Small body copy</a:t>
            </a:r>
            <a:endParaRPr/>
          </a:p>
        </p:txBody>
      </p:sp>
      <p:sp>
        <p:nvSpPr>
          <p:cNvPr id="8" name="Placeholder text 2"/>
          <p:cNvSpPr>
            <a:spLocks noGrp="1"/>
          </p:cNvSpPr>
          <p:nvPr>
            <p:ph type="body" idx="1" hasCustomPrompt="1"/>
          </p:nvPr>
        </p:nvSpPr>
        <p:spPr>
          <a:xfrm>
            <a:off x="2523067" y="2404532"/>
            <a:ext cx="8898467" cy="3708400"/>
          </a:xfrm>
          <a:prstGeom prst="rect">
            <a:avLst/>
          </a:prstGeom>
        </p:spPr>
        <p:txBody>
          <a:bodyPr lIns="0" tIns="0" rIns="0" bIns="0" numCol="1" spcCol="252000"/>
          <a:lstStyle>
            <a:lvl1pPr marL="228600" indent="-228600">
              <a:buFont typeface="System Font Regular"/>
              <a:buChar char="-"/>
              <a:defRPr sz="1335" b="0" i="0">
                <a:solidFill>
                  <a:srgbClr val="3C3C3B"/>
                </a:solidFill>
                <a:latin typeface="Arial" panose="020B0604020202020204"/>
                <a:cs typeface="Arial" panose="020B0604020202020204"/>
              </a:defRPr>
            </a:lvl1pPr>
            <a:lvl2pPr marL="838200" indent="-228600">
              <a:buFont typeface="System Font Regular"/>
              <a:buChar char="-"/>
              <a:defRPr sz="1335"/>
            </a:lvl2pPr>
          </a:lstStyle>
          <a:p>
            <a:r>
              <a:rPr lang="en-AU"/>
              <a:t>Click to add text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Title and 2 column text box</a:t>
            </a:r>
            <a:br>
              <a:rPr lang="en-US"/>
            </a:br>
            <a:r>
              <a:rPr lang="en-US"/>
              <a:t>Small body copy</a:t>
            </a:r>
            <a:endParaRPr/>
          </a:p>
        </p:txBody>
      </p:sp>
      <p:sp>
        <p:nvSpPr>
          <p:cNvPr id="6" name="Text Placeholder 2"/>
          <p:cNvSpPr>
            <a:spLocks noGrp="1"/>
          </p:cNvSpPr>
          <p:nvPr>
            <p:ph type="body" idx="1" hasCustomPrompt="1"/>
          </p:nvPr>
        </p:nvSpPr>
        <p:spPr>
          <a:xfrm>
            <a:off x="2523067" y="2404532"/>
            <a:ext cx="8898467" cy="3708400"/>
          </a:xfrm>
          <a:prstGeom prst="rect">
            <a:avLst/>
          </a:prstGeom>
        </p:spPr>
        <p:txBody>
          <a:bodyPr lIns="0" tIns="0" rIns="0" bIns="0" numCol="2" spcCol="252000"/>
          <a:lstStyle>
            <a:lvl1pPr marL="228600" indent="-228600">
              <a:buFont typeface="System Font Regular"/>
              <a:buChar char="-"/>
              <a:defRPr sz="1335" b="0" i="0">
                <a:solidFill>
                  <a:srgbClr val="3C3C3B"/>
                </a:solidFill>
                <a:latin typeface="Arial" panose="020B0604020202020204"/>
                <a:cs typeface="Arial" panose="020B0604020202020204"/>
              </a:defRPr>
            </a:lvl1pPr>
            <a:lvl2pPr marL="838200" indent="-228600">
              <a:buFont typeface="System Font Regular"/>
              <a:buChar char="-"/>
              <a:defRPr sz="1335"/>
            </a:lvl2pPr>
          </a:lstStyle>
          <a:p>
            <a:r>
              <a:rPr lang="en-AU"/>
              <a:t>Click to add text</a:t>
            </a:r>
            <a:endParaRPr/>
          </a:p>
        </p:txBody>
      </p:sp>
      <p:sp>
        <p:nvSpPr>
          <p:cNvPr id="3" name="Slide Number Placeholder 5">
            <a:extLst>
              <a:ext uri="{FF2B5EF4-FFF2-40B4-BE49-F238E27FC236}">
                <a16:creationId xmlns:a16="http://schemas.microsoft.com/office/drawing/2014/main" id="{6ACFE59D-6EAC-9B4B-9408-C68BFBC50BE1}"/>
              </a:ext>
            </a:extLst>
          </p:cNvPr>
          <p:cNvSpPr>
            <a:spLocks noGrp="1"/>
          </p:cNvSpPr>
          <p:nvPr>
            <p:ph type="sldNum" sz="quarter" idx="4"/>
          </p:nvPr>
        </p:nvSpPr>
        <p:spPr>
          <a:xfrm>
            <a:off x="8841828" y="6188003"/>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1B9107-CE57-4A90-84A8-8E925352AF13}"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Title and 3 column text box</a:t>
            </a:r>
            <a:br>
              <a:rPr lang="en-US"/>
            </a:br>
            <a:r>
              <a:rPr lang="en-US"/>
              <a:t>Small body copy</a:t>
            </a:r>
            <a:endParaRPr/>
          </a:p>
        </p:txBody>
      </p:sp>
      <p:sp>
        <p:nvSpPr>
          <p:cNvPr id="7" name="Text Placeholder 2"/>
          <p:cNvSpPr>
            <a:spLocks noGrp="1"/>
          </p:cNvSpPr>
          <p:nvPr>
            <p:ph type="body" idx="1" hasCustomPrompt="1"/>
          </p:nvPr>
        </p:nvSpPr>
        <p:spPr>
          <a:xfrm>
            <a:off x="2523067" y="2404532"/>
            <a:ext cx="8898467" cy="3708400"/>
          </a:xfrm>
          <a:prstGeom prst="rect">
            <a:avLst/>
          </a:prstGeom>
        </p:spPr>
        <p:txBody>
          <a:bodyPr lIns="0" tIns="0" rIns="0" bIns="0" numCol="3" spcCol="252000"/>
          <a:lstStyle>
            <a:lvl1pPr marL="228600" indent="-228600">
              <a:buFont typeface="System Font Regular"/>
              <a:buChar char="-"/>
              <a:defRPr sz="1335" b="0" i="0">
                <a:solidFill>
                  <a:srgbClr val="3C3C3B"/>
                </a:solidFill>
                <a:latin typeface="Arial" panose="020B0604020202020204"/>
                <a:cs typeface="Arial" panose="020B0604020202020204"/>
              </a:defRPr>
            </a:lvl1pPr>
            <a:lvl2pPr marL="838200" indent="-228600">
              <a:buFont typeface="System Font Regular"/>
              <a:buChar char="-"/>
              <a:defRPr sz="1335"/>
            </a:lvl2pPr>
          </a:lstStyle>
          <a:p>
            <a:r>
              <a:rPr lang="en-AU"/>
              <a:t>Text Placeholder 2</a:t>
            </a:r>
            <a:endParaRPr/>
          </a:p>
        </p:txBody>
      </p:sp>
      <p:sp>
        <p:nvSpPr>
          <p:cNvPr id="3" name="Slide Number Placeholder 5">
            <a:extLst>
              <a:ext uri="{FF2B5EF4-FFF2-40B4-BE49-F238E27FC236}">
                <a16:creationId xmlns:a16="http://schemas.microsoft.com/office/drawing/2014/main" id="{A6726EF1-AF0C-7637-E9A5-3E8B2638BD85}"/>
              </a:ext>
            </a:extLst>
          </p:cNvPr>
          <p:cNvSpPr>
            <a:spLocks noGrp="1"/>
          </p:cNvSpPr>
          <p:nvPr>
            <p:ph type="sldNum" sz="quarter" idx="4"/>
          </p:nvPr>
        </p:nvSpPr>
        <p:spPr>
          <a:xfrm>
            <a:off x="8841828" y="6188003"/>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1B9107-CE57-4A90-84A8-8E925352AF13}"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Title and 1 column text box</a:t>
            </a:r>
            <a:br>
              <a:rPr lang="en-US"/>
            </a:br>
            <a:r>
              <a:rPr lang="en-US"/>
              <a:t>Medium body copy</a:t>
            </a:r>
            <a:endParaRPr/>
          </a:p>
        </p:txBody>
      </p:sp>
      <p:sp>
        <p:nvSpPr>
          <p:cNvPr id="6" name="Text Placeholder 2"/>
          <p:cNvSpPr>
            <a:spLocks noGrp="1"/>
          </p:cNvSpPr>
          <p:nvPr>
            <p:ph type="body" sz="quarter" idx="10"/>
          </p:nvPr>
        </p:nvSpPr>
        <p:spPr>
          <a:xfrm>
            <a:off x="2508251" y="2413000"/>
            <a:ext cx="8913283" cy="3674533"/>
          </a:xfrm>
        </p:spPr>
        <p:txBody>
          <a:bodyPr/>
          <a:lstStyle>
            <a:lvl1pPr marL="228600" indent="-228600">
              <a:buClr>
                <a:schemeClr val="tx1"/>
              </a:buClr>
              <a:buFont typeface="System Font Regular"/>
              <a:buChar char="-"/>
              <a:defRPr sz="1735"/>
            </a:lvl1pPr>
            <a:lvl2pPr marL="838200" indent="-228600">
              <a:buClr>
                <a:schemeClr val="tx1"/>
              </a:buClr>
              <a:buFont typeface="System Font Regular"/>
              <a:buChar char="-"/>
              <a:defRPr sz="1735"/>
            </a:lvl2pPr>
            <a:lvl3pPr marL="1447800" indent="-228600">
              <a:buClr>
                <a:schemeClr val="tx1"/>
              </a:buClr>
              <a:buFont typeface="System Font Regular"/>
              <a:buChar char="-"/>
              <a:defRPr sz="1735"/>
            </a:lvl3pPr>
            <a:lvl4pPr marL="2057400" indent="-228600">
              <a:buClr>
                <a:schemeClr val="tx1"/>
              </a:buClr>
              <a:buFont typeface="System Font Regular"/>
              <a:buChar char="-"/>
              <a:defRPr sz="1735"/>
            </a:lvl4pPr>
            <a:lvl5pPr marL="2667000" indent="-228600">
              <a:buClr>
                <a:schemeClr val="tx1"/>
              </a:buClr>
              <a:buFont typeface="System Font Regular"/>
              <a:buChar char="-"/>
              <a:defRPr sz="173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Slide Number Placeholder 5">
            <a:extLst>
              <a:ext uri="{FF2B5EF4-FFF2-40B4-BE49-F238E27FC236}">
                <a16:creationId xmlns:a16="http://schemas.microsoft.com/office/drawing/2014/main" id="{2EF38306-002B-CB7C-B53A-AA2E04E53040}"/>
              </a:ext>
            </a:extLst>
          </p:cNvPr>
          <p:cNvSpPr>
            <a:spLocks noGrp="1"/>
          </p:cNvSpPr>
          <p:nvPr>
            <p:ph type="sldNum" sz="quarter" idx="4"/>
          </p:nvPr>
        </p:nvSpPr>
        <p:spPr>
          <a:xfrm>
            <a:off x="8841828" y="6188003"/>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1B9107-CE57-4A90-84A8-8E925352AF13}"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E6CD6-0C91-8251-D4B5-BC3C36DE24E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8161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Title and 2 column text box</a:t>
            </a:r>
            <a:br>
              <a:rPr lang="en-US"/>
            </a:br>
            <a:r>
              <a:rPr lang="en-US"/>
              <a:t>Medium body copy</a:t>
            </a:r>
            <a:endParaRPr/>
          </a:p>
        </p:txBody>
      </p:sp>
      <p:sp>
        <p:nvSpPr>
          <p:cNvPr id="4" name="Text Placeholder 2"/>
          <p:cNvSpPr>
            <a:spLocks noGrp="1"/>
          </p:cNvSpPr>
          <p:nvPr>
            <p:ph type="body" sz="quarter" idx="10"/>
          </p:nvPr>
        </p:nvSpPr>
        <p:spPr>
          <a:xfrm>
            <a:off x="2508251" y="2413000"/>
            <a:ext cx="4298949" cy="3674533"/>
          </a:xfrm>
        </p:spPr>
        <p:txBody>
          <a:bodyPr/>
          <a:lstStyle>
            <a:lvl1pPr marL="228600" indent="-228600">
              <a:buClr>
                <a:schemeClr val="tx1"/>
              </a:buClr>
              <a:buFont typeface="System Font Regular"/>
              <a:buChar char="-"/>
              <a:defRPr sz="1735"/>
            </a:lvl1pPr>
            <a:lvl2pPr marL="838200" indent="-228600">
              <a:buClr>
                <a:schemeClr val="tx1"/>
              </a:buClr>
              <a:buFont typeface="System Font Regular"/>
              <a:buChar char="-"/>
              <a:defRPr sz="1735"/>
            </a:lvl2pPr>
            <a:lvl3pPr marL="1447800" indent="-228600">
              <a:buClr>
                <a:schemeClr val="tx1"/>
              </a:buClr>
              <a:buFont typeface="System Font Regular"/>
              <a:buChar char="-"/>
              <a:defRPr sz="1735"/>
            </a:lvl3pPr>
            <a:lvl4pPr marL="2057400" indent="-228600">
              <a:buClr>
                <a:schemeClr val="tx1"/>
              </a:buClr>
              <a:buFont typeface="System Font Regular"/>
              <a:buChar char="-"/>
              <a:defRPr sz="1735"/>
            </a:lvl4pPr>
            <a:lvl5pPr marL="2667000" indent="-228600">
              <a:buClr>
                <a:schemeClr val="tx1"/>
              </a:buClr>
              <a:buFont typeface="System Font Regular"/>
              <a:buChar char="-"/>
              <a:defRPr sz="173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3"/>
          <p:cNvSpPr>
            <a:spLocks noGrp="1"/>
          </p:cNvSpPr>
          <p:nvPr>
            <p:ph type="body" sz="quarter" idx="11"/>
          </p:nvPr>
        </p:nvSpPr>
        <p:spPr>
          <a:xfrm>
            <a:off x="7107959" y="2413000"/>
            <a:ext cx="4298949" cy="3674533"/>
          </a:xfrm>
        </p:spPr>
        <p:txBody>
          <a:bodyPr/>
          <a:lstStyle>
            <a:lvl1pPr marL="228600" indent="-228600">
              <a:buClr>
                <a:schemeClr val="tx1"/>
              </a:buClr>
              <a:buFont typeface="System Font Regular"/>
              <a:buChar char="-"/>
              <a:defRPr sz="1735"/>
            </a:lvl1pPr>
            <a:lvl2pPr marL="838200" indent="-228600">
              <a:buClr>
                <a:schemeClr val="tx1"/>
              </a:buClr>
              <a:buFont typeface="System Font Regular"/>
              <a:buChar char="-"/>
              <a:defRPr sz="1735"/>
            </a:lvl2pPr>
            <a:lvl3pPr marL="1447800" indent="-228600">
              <a:buClr>
                <a:schemeClr val="tx1"/>
              </a:buClr>
              <a:buFont typeface="System Font Regular"/>
              <a:buChar char="-"/>
              <a:defRPr sz="1735"/>
            </a:lvl3pPr>
            <a:lvl4pPr marL="2057400" indent="-228600">
              <a:buClr>
                <a:schemeClr val="tx1"/>
              </a:buClr>
              <a:buFont typeface="System Font Regular"/>
              <a:buChar char="-"/>
              <a:defRPr sz="1735"/>
            </a:lvl4pPr>
            <a:lvl5pPr marL="2667000" indent="-228600">
              <a:buClr>
                <a:schemeClr val="tx1"/>
              </a:buClr>
              <a:buFont typeface="System Font Regular"/>
              <a:buChar char="-"/>
              <a:defRPr sz="173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body" sz="quarter" idx="13" hasCustomPrompt="1"/>
          </p:nvPr>
        </p:nvSpPr>
        <p:spPr>
          <a:xfrm>
            <a:off x="749378" y="766233"/>
            <a:ext cx="7378623" cy="1422400"/>
          </a:xfrm>
          <a:prstGeom prst="rect">
            <a:avLst/>
          </a:prstGeom>
        </p:spPr>
        <p:txBody>
          <a:bodyPr lIns="0" tIns="0" rIns="0" bIns="0"/>
          <a:lstStyle>
            <a:lvl1pPr marL="0" indent="0">
              <a:buFontTx/>
              <a:buNone/>
              <a:defRPr sz="3735">
                <a:solidFill>
                  <a:schemeClr val="tx1"/>
                </a:solidFill>
              </a:defRPr>
            </a:lvl1pPr>
          </a:lstStyle>
          <a:p>
            <a:r>
              <a:rPr lang="en-GB"/>
              <a:t>Heading sits here</a:t>
            </a:r>
          </a:p>
          <a:p>
            <a:r>
              <a:rPr lang="en-GB"/>
              <a:t>1-2 lines of copy 28pt</a:t>
            </a:r>
            <a:endParaRPr lang="en-US"/>
          </a:p>
        </p:txBody>
      </p:sp>
      <p:sp>
        <p:nvSpPr>
          <p:cNvPr id="7" name="Text Placeholder 2"/>
          <p:cNvSpPr>
            <a:spLocks noGrp="1"/>
          </p:cNvSpPr>
          <p:nvPr>
            <p:ph type="body" sz="quarter" idx="15" hasCustomPrompt="1"/>
          </p:nvPr>
        </p:nvSpPr>
        <p:spPr>
          <a:xfrm>
            <a:off x="749378" y="2417696"/>
            <a:ext cx="7378623" cy="2535304"/>
          </a:xfrm>
          <a:prstGeom prst="rect">
            <a:avLst/>
          </a:prstGeom>
        </p:spPr>
        <p:txBody>
          <a:bodyPr lIns="0" tIns="0" rIns="0" bIns="0"/>
          <a:lstStyle>
            <a:lvl1pPr marL="0" indent="0">
              <a:buFontTx/>
              <a:buNone/>
              <a:defRPr sz="1865">
                <a:solidFill>
                  <a:schemeClr val="tx1"/>
                </a:solidFill>
              </a:defRPr>
            </a:lvl1pPr>
          </a:lstStyle>
          <a:p>
            <a:r>
              <a:rPr lang="en-GB"/>
              <a:t>Presented by 14pt</a:t>
            </a:r>
            <a:endParaRPr lang="en-US"/>
          </a:p>
        </p:txBody>
      </p:sp>
      <p:sp>
        <p:nvSpPr>
          <p:cNvPr id="34" name="Text Placeholder 3"/>
          <p:cNvSpPr>
            <a:spLocks noGrp="1"/>
          </p:cNvSpPr>
          <p:nvPr>
            <p:ph type="body" sz="quarter" idx="12" hasCustomPrompt="1"/>
          </p:nvPr>
        </p:nvSpPr>
        <p:spPr>
          <a:xfrm>
            <a:off x="6299201" y="5606560"/>
            <a:ext cx="4669700" cy="552915"/>
          </a:xfrm>
          <a:prstGeom prst="rect">
            <a:avLst/>
          </a:prstGeom>
        </p:spPr>
        <p:txBody>
          <a:bodyPr anchor="b" anchorCtr="0"/>
          <a:lstStyle>
            <a:lvl1pPr marL="0" indent="0" algn="r">
              <a:buNone/>
              <a:defRPr sz="1865" b="1">
                <a:solidFill>
                  <a:schemeClr val="tx1"/>
                </a:solidFill>
              </a:defRPr>
            </a:lvl1pPr>
          </a:lstStyle>
          <a:p>
            <a:pPr lvl="0"/>
            <a:r>
              <a:rPr lang="en-GB" err="1"/>
              <a:t>sydney.edu.au</a:t>
            </a:r>
            <a:r>
              <a:rPr lang="en-GB"/>
              <a:t>/</a:t>
            </a:r>
            <a:r>
              <a:rPr lang="en-GB" err="1"/>
              <a:t>xxxxx</a:t>
            </a:r>
            <a:endParaRPr lang="en-US"/>
          </a:p>
        </p:txBody>
      </p:sp>
      <p:pic>
        <p:nvPicPr>
          <p:cNvPr id="11" name="Picture 4"/>
          <p:cNvPicPr>
            <a:picLocks noChangeAspect="1"/>
          </p:cNvPicPr>
          <p:nvPr userDrawn="1"/>
        </p:nvPicPr>
        <p:blipFill>
          <a:blip r:embed="rId2"/>
          <a:stretch>
            <a:fillRect/>
          </a:stretch>
        </p:blipFill>
        <p:spPr>
          <a:xfrm>
            <a:off x="779137" y="5445078"/>
            <a:ext cx="2490252" cy="875881"/>
          </a:xfrm>
          <a:prstGeom prst="rect">
            <a:avLst/>
          </a:prstGeom>
        </p:spPr>
      </p:pic>
      <p:sp>
        <p:nvSpPr>
          <p:cNvPr id="2" name="Text Placeholder 5"/>
          <p:cNvSpPr txBox="1"/>
          <p:nvPr userDrawn="1"/>
        </p:nvSpPr>
        <p:spPr>
          <a:xfrm rot="16200000">
            <a:off x="10586937" y="4876745"/>
            <a:ext cx="2440351" cy="194990"/>
          </a:xfrm>
          <a:prstGeom prst="rect">
            <a:avLst/>
          </a:prstGeom>
          <a:noFill/>
        </p:spPr>
        <p:txBody>
          <a:bodyPr wrap="square" rtlCol="0">
            <a:spAutoFit/>
          </a:bodyPr>
          <a:lstStyle/>
          <a:p>
            <a:r>
              <a:rPr lang="en-US" sz="665"/>
              <a:t>CRICOS 00026A    TEQSA PRV12057</a:t>
            </a:r>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Title and 3 column text box</a:t>
            </a:r>
            <a:br>
              <a:rPr lang="en-US"/>
            </a:br>
            <a:r>
              <a:rPr lang="en-US"/>
              <a:t>Medium body copy</a:t>
            </a:r>
            <a:endParaRPr/>
          </a:p>
        </p:txBody>
      </p:sp>
      <p:sp>
        <p:nvSpPr>
          <p:cNvPr id="4" name="Text Placeholder 2"/>
          <p:cNvSpPr>
            <a:spLocks noGrp="1"/>
          </p:cNvSpPr>
          <p:nvPr>
            <p:ph type="body" sz="quarter" idx="10"/>
          </p:nvPr>
        </p:nvSpPr>
        <p:spPr>
          <a:xfrm>
            <a:off x="2508251" y="2419772"/>
            <a:ext cx="2606443" cy="3674533"/>
          </a:xfrm>
        </p:spPr>
        <p:txBody>
          <a:bodyPr/>
          <a:lstStyle>
            <a:lvl1pPr marL="228600" indent="-228600">
              <a:buClr>
                <a:schemeClr val="tx1"/>
              </a:buClr>
              <a:buFont typeface="System Font Regular"/>
              <a:buChar char="-"/>
              <a:defRPr sz="1735"/>
            </a:lvl1pPr>
            <a:lvl2pPr marL="838200" indent="-228600">
              <a:buClr>
                <a:schemeClr val="tx1"/>
              </a:buClr>
              <a:buFont typeface="System Font Regular"/>
              <a:buChar char="-"/>
              <a:defRPr sz="1735"/>
            </a:lvl2pPr>
            <a:lvl3pPr marL="1447800" indent="-228600">
              <a:buClr>
                <a:schemeClr val="tx1"/>
              </a:buClr>
              <a:buFont typeface="System Font Regular"/>
              <a:buChar char="-"/>
              <a:defRPr sz="1735"/>
            </a:lvl3pPr>
            <a:lvl4pPr marL="2057400" indent="-228600">
              <a:buClr>
                <a:schemeClr val="tx1"/>
              </a:buClr>
              <a:buFont typeface="System Font Regular"/>
              <a:buChar char="-"/>
              <a:defRPr sz="1735"/>
            </a:lvl4pPr>
            <a:lvl5pPr marL="2667000" indent="-228600">
              <a:buClr>
                <a:schemeClr val="tx1"/>
              </a:buClr>
              <a:buFont typeface="System Font Regular"/>
              <a:buChar char="-"/>
              <a:defRPr sz="1735"/>
            </a:lvl5pPr>
          </a:lstStyle>
          <a:p>
            <a:pPr lvl="0"/>
            <a:r>
              <a:rPr lang="en-GB"/>
              <a:t>Click to edit Master text styles</a:t>
            </a:r>
          </a:p>
          <a:p>
            <a:pPr lvl="1"/>
            <a:r>
              <a:rPr lang="en-GB"/>
              <a:t>Second level</a:t>
            </a:r>
          </a:p>
          <a:p>
            <a:pPr lvl="2"/>
            <a:r>
              <a:rPr lang="en-GB"/>
              <a:t>Third level</a:t>
            </a:r>
            <a:endParaRPr lang="en-US"/>
          </a:p>
        </p:txBody>
      </p:sp>
      <p:sp>
        <p:nvSpPr>
          <p:cNvPr id="5" name="Text Placeholder 3"/>
          <p:cNvSpPr>
            <a:spLocks noGrp="1"/>
          </p:cNvSpPr>
          <p:nvPr>
            <p:ph type="body" sz="quarter" idx="14"/>
          </p:nvPr>
        </p:nvSpPr>
        <p:spPr>
          <a:xfrm>
            <a:off x="5667087" y="2419772"/>
            <a:ext cx="2606443" cy="3674533"/>
          </a:xfrm>
        </p:spPr>
        <p:txBody>
          <a:bodyPr/>
          <a:lstStyle>
            <a:lvl1pPr marL="228600" indent="-228600">
              <a:buClr>
                <a:schemeClr val="tx1"/>
              </a:buClr>
              <a:buFont typeface="System Font Regular"/>
              <a:buChar char="-"/>
              <a:defRPr sz="1735"/>
            </a:lvl1pPr>
            <a:lvl2pPr marL="838200" indent="-228600">
              <a:buClr>
                <a:schemeClr val="tx1"/>
              </a:buClr>
              <a:buFont typeface="System Font Regular"/>
              <a:buChar char="-"/>
              <a:defRPr sz="1735"/>
            </a:lvl2pPr>
            <a:lvl3pPr marL="1447800" indent="-228600">
              <a:buClr>
                <a:schemeClr val="tx1"/>
              </a:buClr>
              <a:buFont typeface="System Font Regular"/>
              <a:buChar char="-"/>
              <a:defRPr sz="1735"/>
            </a:lvl3pPr>
            <a:lvl4pPr marL="2057400" indent="-228600">
              <a:buClr>
                <a:schemeClr val="tx1"/>
              </a:buClr>
              <a:buFont typeface="System Font Regular"/>
              <a:buChar char="-"/>
              <a:defRPr sz="1735"/>
            </a:lvl4pPr>
            <a:lvl5pPr marL="2667000" indent="-228600">
              <a:buClr>
                <a:schemeClr val="tx1"/>
              </a:buClr>
              <a:buFont typeface="System Font Regular"/>
              <a:buChar char="-"/>
              <a:defRPr sz="1735"/>
            </a:lvl5pPr>
          </a:lstStyle>
          <a:p>
            <a:pPr lvl="0"/>
            <a:r>
              <a:rPr lang="en-GB"/>
              <a:t>Click to edit Master text styles</a:t>
            </a:r>
          </a:p>
          <a:p>
            <a:pPr lvl="1"/>
            <a:r>
              <a:rPr lang="en-GB"/>
              <a:t>Second level</a:t>
            </a:r>
          </a:p>
          <a:p>
            <a:pPr lvl="2"/>
            <a:r>
              <a:rPr lang="en-GB"/>
              <a:t>Third level</a:t>
            </a:r>
            <a:endParaRPr lang="en-US"/>
          </a:p>
        </p:txBody>
      </p:sp>
      <p:sp>
        <p:nvSpPr>
          <p:cNvPr id="6" name="Text Placeholder 4"/>
          <p:cNvSpPr>
            <a:spLocks noGrp="1"/>
          </p:cNvSpPr>
          <p:nvPr>
            <p:ph type="body" sz="quarter" idx="15"/>
          </p:nvPr>
        </p:nvSpPr>
        <p:spPr>
          <a:xfrm>
            <a:off x="8726169" y="2419772"/>
            <a:ext cx="2606443" cy="3674533"/>
          </a:xfrm>
        </p:spPr>
        <p:txBody>
          <a:bodyPr/>
          <a:lstStyle>
            <a:lvl1pPr marL="228600" indent="-228600">
              <a:buClr>
                <a:schemeClr val="tx1"/>
              </a:buClr>
              <a:buFont typeface="System Font Regular"/>
              <a:buChar char="-"/>
              <a:defRPr sz="1735"/>
            </a:lvl1pPr>
            <a:lvl2pPr marL="838200" indent="-228600">
              <a:buClr>
                <a:schemeClr val="tx1"/>
              </a:buClr>
              <a:buFont typeface="System Font Regular"/>
              <a:buChar char="-"/>
              <a:defRPr sz="1735"/>
            </a:lvl2pPr>
            <a:lvl3pPr marL="1447800" indent="-228600">
              <a:buClr>
                <a:schemeClr val="tx1"/>
              </a:buClr>
              <a:buFont typeface="System Font Regular"/>
              <a:buChar char="-"/>
              <a:defRPr sz="1735"/>
            </a:lvl3pPr>
            <a:lvl4pPr marL="2057400" indent="-228600">
              <a:buClr>
                <a:schemeClr val="tx1"/>
              </a:buClr>
              <a:buFont typeface="System Font Regular"/>
              <a:buChar char="-"/>
              <a:defRPr sz="1735"/>
            </a:lvl4pPr>
            <a:lvl5pPr marL="2667000" indent="-228600">
              <a:buClr>
                <a:schemeClr val="tx1"/>
              </a:buClr>
              <a:buFont typeface="System Font Regular"/>
              <a:buChar char="-"/>
              <a:defRPr sz="1735"/>
            </a:lvl5pPr>
          </a:lstStyle>
          <a:p>
            <a:pPr lvl="0"/>
            <a:r>
              <a:rPr lang="en-GB"/>
              <a:t>Click to edit Master text styles</a:t>
            </a:r>
          </a:p>
          <a:p>
            <a:pPr lvl="1"/>
            <a:r>
              <a:rPr lang="en-GB"/>
              <a:t>Second level</a:t>
            </a:r>
          </a:p>
          <a:p>
            <a:pPr lvl="2"/>
            <a:r>
              <a:rPr lang="en-GB"/>
              <a:t>Third level</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column, large body copy 18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Title and 1 column text box</a:t>
            </a:r>
            <a:br>
              <a:rPr lang="en-US"/>
            </a:br>
            <a:r>
              <a:rPr lang="en-US"/>
              <a:t>Large body copy</a:t>
            </a:r>
            <a:endParaRPr/>
          </a:p>
        </p:txBody>
      </p:sp>
      <p:sp>
        <p:nvSpPr>
          <p:cNvPr id="6" name="Text Placeholder 2"/>
          <p:cNvSpPr>
            <a:spLocks noGrp="1"/>
          </p:cNvSpPr>
          <p:nvPr>
            <p:ph type="body" sz="quarter" idx="10"/>
          </p:nvPr>
        </p:nvSpPr>
        <p:spPr>
          <a:xfrm>
            <a:off x="2508251" y="2413000"/>
            <a:ext cx="8913283" cy="3674533"/>
          </a:xfrm>
        </p:spPr>
        <p:txBody>
          <a:bodyPr/>
          <a:lstStyle>
            <a:lvl1pPr marL="228600" indent="-228600">
              <a:buClr>
                <a:schemeClr val="tx1"/>
              </a:buClr>
              <a:buFont typeface="System Font Regular"/>
              <a:buChar char="-"/>
              <a:defRPr sz="2400">
                <a:latin typeface="+mn-lt"/>
              </a:defRPr>
            </a:lvl1pPr>
            <a:lvl2pPr marL="838200" indent="-228600">
              <a:buClr>
                <a:schemeClr val="tx1"/>
              </a:buClr>
              <a:buFont typeface="System Font Regular"/>
              <a:buChar char="-"/>
              <a:defRPr sz="2400">
                <a:latin typeface="+mn-lt"/>
              </a:defRPr>
            </a:lvl2pPr>
            <a:lvl3pPr marL="1447800" indent="-228600">
              <a:buClr>
                <a:schemeClr val="tx1"/>
              </a:buClr>
              <a:buFont typeface="System Font Regular"/>
              <a:buChar char="-"/>
              <a:defRPr sz="2400">
                <a:latin typeface="+mn-lt"/>
              </a:defRPr>
            </a:lvl3pPr>
            <a:lvl4pPr marL="2057400" indent="-228600">
              <a:buClr>
                <a:schemeClr val="tx1"/>
              </a:buClr>
              <a:buFont typeface="System Font Regular"/>
              <a:buChar char="-"/>
              <a:defRPr sz="2400">
                <a:latin typeface="+mn-lt"/>
              </a:defRPr>
            </a:lvl4pPr>
            <a:lvl5pPr marL="2667000" indent="-228600">
              <a:buClr>
                <a:schemeClr val="tx1"/>
              </a:buClr>
              <a:buFont typeface="System Font Regular"/>
              <a:buChar char="-"/>
              <a:defRPr sz="24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 object">
    <p:spTree>
      <p:nvGrpSpPr>
        <p:cNvPr id="1" name=""/>
        <p:cNvGrpSpPr/>
        <p:nvPr/>
      </p:nvGrpSpPr>
      <p:grpSpPr>
        <a:xfrm>
          <a:off x="0" y="0"/>
          <a:ext cx="0" cy="0"/>
          <a:chOff x="0" y="0"/>
          <a:chExt cx="0" cy="0"/>
        </a:xfrm>
      </p:grpSpPr>
      <p:sp>
        <p:nvSpPr>
          <p:cNvPr id="16" name="bg object 3"/>
          <p:cNvSpPr/>
          <p:nvPr/>
        </p:nvSpPr>
        <p:spPr>
          <a:xfrm>
            <a:off x="762000" y="768349"/>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sz="2400"/>
          </a:p>
        </p:txBody>
      </p:sp>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panose="02020603050405020304"/>
              </a:defRPr>
            </a:lvl1pPr>
          </a:lstStyle>
          <a:p>
            <a:r>
              <a:rPr lang="en-AU"/>
              <a:t>Title and 1 object</a:t>
            </a:r>
            <a:endParaRPr/>
          </a:p>
        </p:txBody>
      </p:sp>
      <p:sp>
        <p:nvSpPr>
          <p:cNvPr id="5" name="Text Placeholder 2"/>
          <p:cNvSpPr>
            <a:spLocks noGrp="1"/>
          </p:cNvSpPr>
          <p:nvPr>
            <p:ph sz="half" idx="2" hasCustomPrompt="1"/>
          </p:nvPr>
        </p:nvSpPr>
        <p:spPr>
          <a:xfrm>
            <a:off x="2508251" y="2403056"/>
            <a:ext cx="8913283" cy="3684477"/>
          </a:xfrm>
          <a:prstGeom prst="rect">
            <a:avLst/>
          </a:prstGeom>
          <a:noFill/>
        </p:spPr>
        <p:txBody>
          <a:bodyPr wrap="square" lIns="0" tIns="0" rIns="0" bIns="0">
            <a:noAutofit/>
          </a:bodyPr>
          <a:lstStyle>
            <a:lvl1pPr marL="0" indent="0">
              <a:buFont typeface="System Font Regular"/>
              <a:buNone/>
              <a:defRPr sz="1335"/>
            </a:lvl1pPr>
            <a:lvl2pPr>
              <a:defRPr sz="1335"/>
            </a:lvl2pPr>
          </a:lstStyle>
          <a:p>
            <a:pPr marL="228600" marR="0" lvl="0" indent="-228600" defTabSz="1219200" eaLnBrk="1" fontAlgn="auto" latinLnBrk="0" hangingPunct="1">
              <a:lnSpc>
                <a:spcPct val="100000"/>
              </a:lnSpc>
              <a:spcBef>
                <a:spcPts val="0"/>
              </a:spcBef>
              <a:spcAft>
                <a:spcPts val="0"/>
              </a:spcAft>
              <a:buClr>
                <a:schemeClr val="tx2"/>
              </a:buClr>
              <a:buSzTx/>
              <a:buFont typeface="System Font Regular"/>
              <a:buChar char="-"/>
              <a:defRPr/>
            </a:pPr>
            <a:r>
              <a:rPr lang="en-AU"/>
              <a:t>Click to add text or click on icon </a:t>
            </a:r>
            <a:br>
              <a:rPr lang="en-AU"/>
            </a:br>
            <a:r>
              <a:rPr lang="en-AU"/>
              <a:t>below to add object’</a:t>
            </a:r>
          </a:p>
        </p:txBody>
      </p:sp>
      <p:sp>
        <p:nvSpPr>
          <p:cNvPr id="3" name="object 4"/>
          <p:cNvSpPr txBox="1"/>
          <p:nvPr userDrawn="1"/>
        </p:nvSpPr>
        <p:spPr>
          <a:xfrm>
            <a:off x="757767" y="6300857"/>
            <a:ext cx="1257300" cy="139419"/>
          </a:xfrm>
          <a:prstGeom prst="rect">
            <a:avLst/>
          </a:prstGeom>
        </p:spPr>
        <p:txBody>
          <a:bodyPr vert="horz" wrap="square" lIns="0" tIns="5927" rIns="0" bIns="0" rtlCol="0">
            <a:spAutoFit/>
          </a:bodyPr>
          <a:lstStyle/>
          <a:p>
            <a:pPr marL="17145">
              <a:lnSpc>
                <a:spcPct val="100000"/>
              </a:lnSpc>
              <a:spcBef>
                <a:spcPts val="45"/>
              </a:spcBef>
            </a:pPr>
            <a:r>
              <a:rPr sz="865">
                <a:solidFill>
                  <a:srgbClr val="3C3C3B"/>
                </a:solidFill>
                <a:latin typeface="Arial" panose="020B0604020202020204"/>
                <a:cs typeface="Arial" panose="020B0604020202020204"/>
              </a:rPr>
              <a:t>The</a:t>
            </a:r>
            <a:r>
              <a:rPr sz="865" spc="20">
                <a:solidFill>
                  <a:srgbClr val="3C3C3B"/>
                </a:solidFill>
                <a:latin typeface="Arial" panose="020B0604020202020204"/>
                <a:cs typeface="Arial" panose="020B0604020202020204"/>
              </a:rPr>
              <a:t> </a:t>
            </a:r>
            <a:r>
              <a:rPr sz="865" spc="-13">
                <a:solidFill>
                  <a:srgbClr val="3C3C3B"/>
                </a:solidFill>
                <a:latin typeface="Arial" panose="020B0604020202020204"/>
                <a:cs typeface="Arial" panose="020B0604020202020204"/>
              </a:rPr>
              <a:t>University</a:t>
            </a:r>
            <a:r>
              <a:rPr sz="865" spc="13">
                <a:solidFill>
                  <a:srgbClr val="3C3C3B"/>
                </a:solidFill>
                <a:latin typeface="Arial" panose="020B0604020202020204"/>
                <a:cs typeface="Arial" panose="020B0604020202020204"/>
              </a:rPr>
              <a:t> </a:t>
            </a:r>
            <a:r>
              <a:rPr sz="865">
                <a:solidFill>
                  <a:srgbClr val="3C3C3B"/>
                </a:solidFill>
                <a:latin typeface="Arial" panose="020B0604020202020204"/>
                <a:cs typeface="Arial" panose="020B0604020202020204"/>
              </a:rPr>
              <a:t>of</a:t>
            </a:r>
            <a:r>
              <a:rPr sz="865" spc="20">
                <a:solidFill>
                  <a:srgbClr val="3C3C3B"/>
                </a:solidFill>
                <a:latin typeface="Arial" panose="020B0604020202020204"/>
                <a:cs typeface="Arial" panose="020B0604020202020204"/>
              </a:rPr>
              <a:t> </a:t>
            </a:r>
            <a:r>
              <a:rPr sz="865" spc="-13">
                <a:solidFill>
                  <a:srgbClr val="3C3C3B"/>
                </a:solidFill>
                <a:latin typeface="Arial" panose="020B0604020202020204"/>
                <a:cs typeface="Arial" panose="020B0604020202020204"/>
              </a:rPr>
              <a:t>Sydney</a:t>
            </a:r>
            <a:endParaRPr sz="865">
              <a:latin typeface="Arial" panose="020B0604020202020204"/>
              <a:cs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panose="02020603050405020304"/>
              </a:defRPr>
            </a:lvl1pPr>
          </a:lstStyle>
          <a:p>
            <a:r>
              <a:rPr lang="en-AU"/>
              <a:t>Title and 2 objects</a:t>
            </a:r>
            <a:endParaRPr/>
          </a:p>
        </p:txBody>
      </p:sp>
      <p:sp>
        <p:nvSpPr>
          <p:cNvPr id="3" name="Text Placeholder 2"/>
          <p:cNvSpPr>
            <a:spLocks noGrp="1"/>
          </p:cNvSpPr>
          <p:nvPr>
            <p:ph sz="half" idx="2" hasCustomPrompt="1"/>
          </p:nvPr>
        </p:nvSpPr>
        <p:spPr>
          <a:xfrm>
            <a:off x="2508251" y="2403056"/>
            <a:ext cx="4197349" cy="3684477"/>
          </a:xfrm>
          <a:prstGeom prst="rect">
            <a:avLst/>
          </a:prstGeom>
          <a:noFill/>
        </p:spPr>
        <p:txBody>
          <a:bodyPr wrap="square" lIns="0" tIns="0" rIns="0" bIns="0">
            <a:noAutofit/>
          </a:bodyPr>
          <a:lstStyle>
            <a:lvl1pPr marL="0" indent="0">
              <a:buFont typeface="System Font Regular"/>
              <a:buNone/>
              <a:defRPr sz="1335"/>
            </a:lvl1pPr>
            <a:lvl2pPr>
              <a:defRPr sz="1335"/>
            </a:lvl2pPr>
          </a:lstStyle>
          <a:p>
            <a:pPr marL="228600" marR="0" lvl="0" indent="-228600" defTabSz="1219200" eaLnBrk="1" fontAlgn="auto" latinLnBrk="0" hangingPunct="1">
              <a:lnSpc>
                <a:spcPct val="100000"/>
              </a:lnSpc>
              <a:spcBef>
                <a:spcPts val="0"/>
              </a:spcBef>
              <a:spcAft>
                <a:spcPts val="0"/>
              </a:spcAft>
              <a:buClr>
                <a:schemeClr val="tx2"/>
              </a:buClr>
              <a:buSzTx/>
              <a:buFont typeface="System Font Regular"/>
              <a:buChar char="-"/>
              <a:defRPr/>
            </a:pPr>
            <a:r>
              <a:rPr lang="en-AU"/>
              <a:t>Click to add text or click on icon </a:t>
            </a:r>
            <a:br>
              <a:rPr lang="en-AU"/>
            </a:br>
            <a:r>
              <a:rPr lang="en-AU"/>
              <a:t>below to add object</a:t>
            </a:r>
          </a:p>
        </p:txBody>
      </p:sp>
      <p:sp>
        <p:nvSpPr>
          <p:cNvPr id="6" name="Text Placeholder 3"/>
          <p:cNvSpPr>
            <a:spLocks noGrp="1"/>
          </p:cNvSpPr>
          <p:nvPr>
            <p:ph sz="half" idx="11" hasCustomPrompt="1"/>
          </p:nvPr>
        </p:nvSpPr>
        <p:spPr>
          <a:xfrm>
            <a:off x="7224184" y="2403056"/>
            <a:ext cx="4197349" cy="3684477"/>
          </a:xfrm>
          <a:prstGeom prst="rect">
            <a:avLst/>
          </a:prstGeom>
          <a:noFill/>
        </p:spPr>
        <p:txBody>
          <a:bodyPr wrap="square" lIns="0" tIns="0" rIns="0" bIns="0">
            <a:noAutofit/>
          </a:bodyPr>
          <a:lstStyle>
            <a:lvl1pPr marL="0" indent="0">
              <a:buFont typeface="System Font Regular"/>
              <a:buNone/>
              <a:defRPr sz="1335"/>
            </a:lvl1pPr>
            <a:lvl2pPr>
              <a:defRPr sz="1335"/>
            </a:lvl2pPr>
          </a:lstStyle>
          <a:p>
            <a:pPr marL="228600" marR="0" lvl="0" indent="-228600" defTabSz="1219200" eaLnBrk="1" fontAlgn="auto" latinLnBrk="0" hangingPunct="1">
              <a:lnSpc>
                <a:spcPct val="100000"/>
              </a:lnSpc>
              <a:spcBef>
                <a:spcPts val="0"/>
              </a:spcBef>
              <a:spcAft>
                <a:spcPts val="0"/>
              </a:spcAft>
              <a:buClr>
                <a:schemeClr val="tx2"/>
              </a:buClr>
              <a:buSzTx/>
              <a:buFont typeface="System Font Regular"/>
              <a:buChar char="-"/>
              <a:defRPr/>
            </a:pPr>
            <a:r>
              <a:rPr lang="en-AU"/>
              <a:t>Click to add text or click on icon </a:t>
            </a:r>
            <a:br>
              <a:rPr lang="en-AU"/>
            </a:br>
            <a:r>
              <a:rPr lang="en-AU"/>
              <a:t>below to add object</a:t>
            </a:r>
          </a:p>
        </p:txBody>
      </p:sp>
      <p:sp>
        <p:nvSpPr>
          <p:cNvPr id="4" name="object 4"/>
          <p:cNvSpPr txBox="1"/>
          <p:nvPr userDrawn="1"/>
        </p:nvSpPr>
        <p:spPr>
          <a:xfrm>
            <a:off x="757767" y="6300857"/>
            <a:ext cx="1257300" cy="139419"/>
          </a:xfrm>
          <a:prstGeom prst="rect">
            <a:avLst/>
          </a:prstGeom>
        </p:spPr>
        <p:txBody>
          <a:bodyPr vert="horz" wrap="square" lIns="0" tIns="5927" rIns="0" bIns="0" rtlCol="0">
            <a:spAutoFit/>
          </a:bodyPr>
          <a:lstStyle/>
          <a:p>
            <a:pPr marL="17145">
              <a:lnSpc>
                <a:spcPct val="100000"/>
              </a:lnSpc>
              <a:spcBef>
                <a:spcPts val="45"/>
              </a:spcBef>
            </a:pPr>
            <a:r>
              <a:rPr sz="865">
                <a:solidFill>
                  <a:srgbClr val="3C3C3B"/>
                </a:solidFill>
                <a:latin typeface="Arial" panose="020B0604020202020204"/>
                <a:cs typeface="Arial" panose="020B0604020202020204"/>
              </a:rPr>
              <a:t>The</a:t>
            </a:r>
            <a:r>
              <a:rPr sz="865" spc="20">
                <a:solidFill>
                  <a:srgbClr val="3C3C3B"/>
                </a:solidFill>
                <a:latin typeface="Arial" panose="020B0604020202020204"/>
                <a:cs typeface="Arial" panose="020B0604020202020204"/>
              </a:rPr>
              <a:t> </a:t>
            </a:r>
            <a:r>
              <a:rPr sz="865" spc="-13">
                <a:solidFill>
                  <a:srgbClr val="3C3C3B"/>
                </a:solidFill>
                <a:latin typeface="Arial" panose="020B0604020202020204"/>
                <a:cs typeface="Arial" panose="020B0604020202020204"/>
              </a:rPr>
              <a:t>University</a:t>
            </a:r>
            <a:r>
              <a:rPr sz="865" spc="13">
                <a:solidFill>
                  <a:srgbClr val="3C3C3B"/>
                </a:solidFill>
                <a:latin typeface="Arial" panose="020B0604020202020204"/>
                <a:cs typeface="Arial" panose="020B0604020202020204"/>
              </a:rPr>
              <a:t> </a:t>
            </a:r>
            <a:r>
              <a:rPr sz="865">
                <a:solidFill>
                  <a:srgbClr val="3C3C3B"/>
                </a:solidFill>
                <a:latin typeface="Arial" panose="020B0604020202020204"/>
                <a:cs typeface="Arial" panose="020B0604020202020204"/>
              </a:rPr>
              <a:t>of</a:t>
            </a:r>
            <a:r>
              <a:rPr sz="865" spc="20">
                <a:solidFill>
                  <a:srgbClr val="3C3C3B"/>
                </a:solidFill>
                <a:latin typeface="Arial" panose="020B0604020202020204"/>
                <a:cs typeface="Arial" panose="020B0604020202020204"/>
              </a:rPr>
              <a:t> </a:t>
            </a:r>
            <a:r>
              <a:rPr sz="865" spc="-13">
                <a:solidFill>
                  <a:srgbClr val="3C3C3B"/>
                </a:solidFill>
                <a:latin typeface="Arial" panose="020B0604020202020204"/>
                <a:cs typeface="Arial" panose="020B0604020202020204"/>
              </a:rPr>
              <a:t>Sydney</a:t>
            </a:r>
            <a:endParaRPr sz="865">
              <a:latin typeface="Arial" panose="020B0604020202020204"/>
              <a:cs typeface="Arial" panose="020B0604020202020204"/>
            </a:endParaRPr>
          </a:p>
        </p:txBody>
      </p:sp>
      <p:sp>
        <p:nvSpPr>
          <p:cNvPr id="16" name="bg object"/>
          <p:cNvSpPr/>
          <p:nvPr/>
        </p:nvSpPr>
        <p:spPr>
          <a:xfrm>
            <a:off x="762000" y="768349"/>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sz="24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 image, small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7560733" cy="984885"/>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Title, text box and image</a:t>
            </a:r>
            <a:br>
              <a:rPr lang="en-US"/>
            </a:br>
            <a:r>
              <a:rPr lang="en-US"/>
              <a:t>Small body copy</a:t>
            </a:r>
            <a:endParaRPr/>
          </a:p>
        </p:txBody>
      </p:sp>
      <p:sp>
        <p:nvSpPr>
          <p:cNvPr id="6" name="Text Placeholder 2"/>
          <p:cNvSpPr>
            <a:spLocks noGrp="1"/>
          </p:cNvSpPr>
          <p:nvPr>
            <p:ph type="body" idx="1" hasCustomPrompt="1"/>
          </p:nvPr>
        </p:nvSpPr>
        <p:spPr>
          <a:xfrm>
            <a:off x="2523067" y="2404532"/>
            <a:ext cx="5808133" cy="3708400"/>
          </a:xfrm>
          <a:prstGeom prst="rect">
            <a:avLst/>
          </a:prstGeom>
        </p:spPr>
        <p:txBody>
          <a:bodyPr lIns="0" tIns="0" rIns="0" bIns="0"/>
          <a:lstStyle>
            <a:lvl1pPr marL="228600" indent="-228600">
              <a:buFont typeface="System Font Regular"/>
              <a:buChar char="-"/>
              <a:defRPr sz="1335" b="0" i="0">
                <a:solidFill>
                  <a:srgbClr val="3C3C3B"/>
                </a:solidFill>
                <a:latin typeface="Arial" panose="020B0604020202020204"/>
                <a:cs typeface="Arial" panose="020B0604020202020204"/>
              </a:defRPr>
            </a:lvl1pPr>
            <a:lvl2pPr>
              <a:buFont typeface="System Font Regular"/>
              <a:buChar char="-"/>
              <a:defRPr sz="1335"/>
            </a:lvl2pPr>
          </a:lstStyle>
          <a:p>
            <a:r>
              <a:rPr lang="en-AU"/>
              <a:t>Click to add text</a:t>
            </a:r>
          </a:p>
        </p:txBody>
      </p:sp>
      <p:sp>
        <p:nvSpPr>
          <p:cNvPr id="7" name="Picture Placeholder 3"/>
          <p:cNvSpPr>
            <a:spLocks noGrp="1"/>
          </p:cNvSpPr>
          <p:nvPr>
            <p:ph type="pic" sz="quarter" idx="10" hasCustomPrompt="1"/>
          </p:nvPr>
        </p:nvSpPr>
        <p:spPr>
          <a:xfrm>
            <a:off x="8661080" y="0"/>
            <a:ext cx="3530920" cy="6858000"/>
          </a:xfrm>
          <a:solidFill>
            <a:schemeClr val="bg1">
              <a:lumMod val="95000"/>
            </a:schemeClr>
          </a:solidFill>
        </p:spPr>
        <p:txBody>
          <a:bodyPr anchor="ctr" anchorCtr="0"/>
          <a:lstStyle>
            <a:lvl1pPr marL="0" indent="0" algn="ctr">
              <a:buNone/>
              <a:defRPr/>
            </a:lvl1pPr>
          </a:lstStyle>
          <a:p>
            <a:r>
              <a:rPr lang="en-US"/>
              <a:t>Click to add image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column + image, medium body copy 10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7560733" cy="984885"/>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Title, text box and image</a:t>
            </a:r>
            <a:br>
              <a:rPr lang="en-US"/>
            </a:br>
            <a:r>
              <a:rPr lang="en-US"/>
              <a:t>Medium body copy</a:t>
            </a:r>
            <a:endParaRPr/>
          </a:p>
        </p:txBody>
      </p:sp>
      <p:sp>
        <p:nvSpPr>
          <p:cNvPr id="6" name="Text Placeholder 2"/>
          <p:cNvSpPr>
            <a:spLocks noGrp="1"/>
          </p:cNvSpPr>
          <p:nvPr>
            <p:ph type="body" idx="1" hasCustomPrompt="1"/>
          </p:nvPr>
        </p:nvSpPr>
        <p:spPr>
          <a:xfrm>
            <a:off x="2523067" y="2404532"/>
            <a:ext cx="5808133" cy="3708400"/>
          </a:xfrm>
          <a:prstGeom prst="rect">
            <a:avLst/>
          </a:prstGeom>
        </p:spPr>
        <p:txBody>
          <a:bodyPr lIns="0" tIns="0" rIns="0" bIns="0"/>
          <a:lstStyle>
            <a:lvl1pPr marL="228600" indent="-228600">
              <a:buFont typeface="System Font Regular"/>
              <a:buChar char="-"/>
              <a:defRPr sz="1735" b="0" i="0">
                <a:solidFill>
                  <a:srgbClr val="3C3C3B"/>
                </a:solidFill>
                <a:latin typeface="Arial" panose="020B0604020202020204"/>
                <a:cs typeface="Arial" panose="020B0604020202020204"/>
              </a:defRPr>
            </a:lvl1pPr>
            <a:lvl2pPr>
              <a:buFont typeface="System Font Regular"/>
              <a:buChar char="-"/>
              <a:defRPr sz="1335"/>
            </a:lvl2pPr>
          </a:lstStyle>
          <a:p>
            <a:r>
              <a:rPr lang="en-AU"/>
              <a:t>Click to add text</a:t>
            </a:r>
          </a:p>
        </p:txBody>
      </p:sp>
      <p:sp>
        <p:nvSpPr>
          <p:cNvPr id="7" name="Picture Placeholder 3"/>
          <p:cNvSpPr>
            <a:spLocks noGrp="1"/>
          </p:cNvSpPr>
          <p:nvPr>
            <p:ph type="pic" sz="quarter" idx="10" hasCustomPrompt="1"/>
          </p:nvPr>
        </p:nvSpPr>
        <p:spPr>
          <a:xfrm>
            <a:off x="8661080" y="0"/>
            <a:ext cx="3530920" cy="6858000"/>
          </a:xfrm>
          <a:solidFill>
            <a:schemeClr val="bg1">
              <a:lumMod val="95000"/>
            </a:schemeClr>
          </a:solidFill>
        </p:spPr>
        <p:txBody>
          <a:bodyPr anchor="ctr" anchorCtr="0"/>
          <a:lstStyle>
            <a:lvl1pPr marL="0" indent="0" algn="ctr">
              <a:buNone/>
              <a:defRPr/>
            </a:lvl1pPr>
          </a:lstStyle>
          <a:p>
            <a:r>
              <a:rPr lang="en-US"/>
              <a:t>Click to add image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 image, large body copy 18p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0467" y="982131"/>
            <a:ext cx="7560733" cy="984885"/>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Title, text box and image</a:t>
            </a:r>
            <a:br>
              <a:rPr lang="en-US"/>
            </a:br>
            <a:r>
              <a:rPr lang="en-US"/>
              <a:t>Large body copy</a:t>
            </a:r>
            <a:endParaRPr/>
          </a:p>
        </p:txBody>
      </p:sp>
      <p:sp>
        <p:nvSpPr>
          <p:cNvPr id="6" name="Holder 2"/>
          <p:cNvSpPr>
            <a:spLocks noGrp="1"/>
          </p:cNvSpPr>
          <p:nvPr>
            <p:ph type="body" idx="1" hasCustomPrompt="1"/>
          </p:nvPr>
        </p:nvSpPr>
        <p:spPr>
          <a:xfrm>
            <a:off x="2523067" y="2404532"/>
            <a:ext cx="5808133" cy="3708400"/>
          </a:xfrm>
          <a:prstGeom prst="rect">
            <a:avLst/>
          </a:prstGeom>
        </p:spPr>
        <p:txBody>
          <a:bodyPr lIns="0" tIns="0" rIns="0" bIns="0"/>
          <a:lstStyle>
            <a:lvl1pPr marL="228600" indent="-228600">
              <a:buFont typeface="System Font Regular"/>
              <a:buChar char="-"/>
              <a:defRPr sz="2400" b="0" i="0">
                <a:solidFill>
                  <a:srgbClr val="3C3C3B"/>
                </a:solidFill>
                <a:latin typeface="Arial" panose="020B0604020202020204"/>
                <a:cs typeface="Arial" panose="020B0604020202020204"/>
              </a:defRPr>
            </a:lvl1pPr>
            <a:lvl2pPr>
              <a:buFont typeface="System Font Regular"/>
              <a:buChar char="-"/>
              <a:defRPr sz="1335"/>
            </a:lvl2pPr>
          </a:lstStyle>
          <a:p>
            <a:r>
              <a:rPr lang="en-AU"/>
              <a:t>Click to add text</a:t>
            </a:r>
          </a:p>
        </p:txBody>
      </p:sp>
      <p:sp>
        <p:nvSpPr>
          <p:cNvPr id="7" name="Picture Placeholder 3"/>
          <p:cNvSpPr>
            <a:spLocks noGrp="1"/>
          </p:cNvSpPr>
          <p:nvPr>
            <p:ph type="pic" sz="quarter" idx="10" hasCustomPrompt="1"/>
          </p:nvPr>
        </p:nvSpPr>
        <p:spPr>
          <a:xfrm>
            <a:off x="8661080" y="0"/>
            <a:ext cx="3530920" cy="6858000"/>
          </a:xfrm>
          <a:solidFill>
            <a:schemeClr val="bg1">
              <a:lumMod val="95000"/>
            </a:schemeClr>
          </a:solidFill>
        </p:spPr>
        <p:txBody>
          <a:bodyPr anchor="ctr" anchorCtr="0"/>
          <a:lstStyle>
            <a:lvl1pPr marL="0" indent="0" algn="ctr">
              <a:buNone/>
              <a:defRPr/>
            </a:lvl1pPr>
          </a:lstStyle>
          <a:p>
            <a:r>
              <a:rPr lang="en-US"/>
              <a:t>Click to add image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ing with image 1">
    <p:spTree>
      <p:nvGrpSpPr>
        <p:cNvPr id="1" name=""/>
        <p:cNvGrpSpPr/>
        <p:nvPr/>
      </p:nvGrpSpPr>
      <p:grpSpPr>
        <a:xfrm>
          <a:off x="0" y="0"/>
          <a:ext cx="0" cy="0"/>
          <a:chOff x="0" y="0"/>
          <a:chExt cx="0" cy="0"/>
        </a:xfrm>
      </p:grpSpPr>
      <p:sp>
        <p:nvSpPr>
          <p:cNvPr id="2" name="Holder 2"/>
          <p:cNvSpPr>
            <a:spLocks noGrp="1"/>
          </p:cNvSpPr>
          <p:nvPr>
            <p:ph type="title" hasCustomPrompt="1"/>
          </p:nvPr>
        </p:nvSpPr>
        <p:spPr>
          <a:xfrm>
            <a:off x="7119932" y="1017533"/>
            <a:ext cx="4074584" cy="1969770"/>
          </a:xfrm>
        </p:spPr>
        <p:txBody>
          <a:bodyPr lIns="0" tIns="0" rIns="0" bIns="0"/>
          <a:lstStyle>
            <a:lvl1pPr>
              <a:defRPr sz="3200" b="0" i="0">
                <a:solidFill>
                  <a:srgbClr val="E64626"/>
                </a:solidFill>
                <a:latin typeface="Times" pitchFamily="2" charset="0"/>
                <a:cs typeface="Times New Roman" panose="02020603050405020304"/>
              </a:defRPr>
            </a:lvl1pPr>
          </a:lstStyle>
          <a:p>
            <a:r>
              <a:rPr lang="en-AU"/>
              <a:t>Heading 1</a:t>
            </a:r>
            <a:br>
              <a:rPr lang="en-AU"/>
            </a:br>
            <a:r>
              <a:rPr lang="en-US"/>
              <a:t>Title, text box and image</a:t>
            </a:r>
            <a:br>
              <a:rPr lang="en-US"/>
            </a:br>
            <a:r>
              <a:rPr lang="en-US"/>
              <a:t>Medium body copy</a:t>
            </a:r>
            <a:endParaRPr/>
          </a:p>
        </p:txBody>
      </p:sp>
      <p:sp>
        <p:nvSpPr>
          <p:cNvPr id="7" name="object 8"/>
          <p:cNvSpPr/>
          <p:nvPr userDrawn="1"/>
        </p:nvSpPr>
        <p:spPr>
          <a:xfrm>
            <a:off x="7119932" y="766233"/>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sz="2400"/>
          </a:p>
        </p:txBody>
      </p:sp>
      <p:sp>
        <p:nvSpPr>
          <p:cNvPr id="9" name="Picture Placeholder 6"/>
          <p:cNvSpPr>
            <a:spLocks noGrp="1"/>
          </p:cNvSpPr>
          <p:nvPr>
            <p:ph type="pic" sz="quarter" idx="10" hasCustomPrompt="1"/>
          </p:nvPr>
        </p:nvSpPr>
        <p:spPr>
          <a:xfrm>
            <a:off x="2" y="0"/>
            <a:ext cx="6095999" cy="6858000"/>
          </a:xfrm>
          <a:solidFill>
            <a:schemeClr val="bg1">
              <a:lumMod val="95000"/>
            </a:schemeClr>
          </a:solidFill>
        </p:spPr>
        <p:txBody>
          <a:bodyPr anchor="ctr" anchorCtr="0"/>
          <a:lstStyle>
            <a:lvl1pPr marL="0" indent="0" algn="ctr">
              <a:buNone/>
              <a:defRPr/>
            </a:lvl1pPr>
          </a:lstStyle>
          <a:p>
            <a:r>
              <a:rPr lang="en-US"/>
              <a:t>Click to add image</a:t>
            </a:r>
          </a:p>
        </p:txBody>
      </p:sp>
      <p:sp>
        <p:nvSpPr>
          <p:cNvPr id="4" name="Text Placeholder 5"/>
          <p:cNvSpPr>
            <a:spLocks noGrp="1"/>
          </p:cNvSpPr>
          <p:nvPr>
            <p:ph type="body" sz="quarter" idx="11"/>
          </p:nvPr>
        </p:nvSpPr>
        <p:spPr>
          <a:xfrm>
            <a:off x="7119931" y="2840243"/>
            <a:ext cx="4074583" cy="2760133"/>
          </a:xfrm>
        </p:spPr>
        <p:txBody>
          <a:bodyPr/>
          <a:lstStyle>
            <a:lvl1pPr marL="228600" indent="-228600">
              <a:buClr>
                <a:schemeClr val="tx1"/>
              </a:buClr>
              <a:buFont typeface="System Font Regular"/>
              <a:buChar char="-"/>
              <a:defRPr sz="1735"/>
            </a:lvl1pPr>
            <a:lvl2pPr marL="838200" indent="-228600">
              <a:buClr>
                <a:schemeClr val="tx1"/>
              </a:buClr>
              <a:buFont typeface="System Font Regular"/>
              <a:buChar char="-"/>
              <a:defRPr sz="1735"/>
            </a:lvl2pPr>
            <a:lvl3pPr marL="1447800" indent="-228600">
              <a:buClr>
                <a:schemeClr val="tx1"/>
              </a:buClr>
              <a:buFont typeface="System Font Regular"/>
              <a:buChar char="-"/>
              <a:defRPr sz="1735"/>
            </a:lvl3pPr>
            <a:lvl4pPr marL="2057400" indent="-228600">
              <a:buClr>
                <a:schemeClr val="tx1"/>
              </a:buClr>
              <a:buFont typeface="System Font Regular"/>
              <a:buChar char="-"/>
              <a:defRPr sz="1735"/>
            </a:lvl4pPr>
            <a:lvl5pPr marL="2667000" indent="-228600">
              <a:buClr>
                <a:schemeClr val="tx1"/>
              </a:buClr>
              <a:buFont typeface="System Font Regular"/>
              <a:buChar char="-"/>
              <a:defRPr sz="173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ing with imag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1017533"/>
            <a:ext cx="4074584" cy="1969770"/>
          </a:xfrm>
        </p:spPr>
        <p:txBody>
          <a:bodyPr lIns="0" tIns="0" rIns="0" bIns="0"/>
          <a:lstStyle>
            <a:lvl1pPr>
              <a:defRPr sz="3200" b="0" i="0">
                <a:solidFill>
                  <a:srgbClr val="E64626"/>
                </a:solidFill>
                <a:latin typeface="Times" pitchFamily="2" charset="0"/>
                <a:cs typeface="Times New Roman" panose="02020603050405020304"/>
              </a:defRPr>
            </a:lvl1pPr>
          </a:lstStyle>
          <a:p>
            <a:r>
              <a:rPr lang="en-AU"/>
              <a:t>Heading 2</a:t>
            </a:r>
            <a:br>
              <a:rPr lang="en-AU"/>
            </a:br>
            <a:r>
              <a:rPr lang="en-US"/>
              <a:t>Title, text box and image</a:t>
            </a:r>
            <a:br>
              <a:rPr lang="en-US"/>
            </a:br>
            <a:r>
              <a:rPr lang="en-US"/>
              <a:t>Medium body copy</a:t>
            </a:r>
            <a:endParaRPr/>
          </a:p>
        </p:txBody>
      </p:sp>
      <p:sp>
        <p:nvSpPr>
          <p:cNvPr id="4" name="Text Placeholder 2"/>
          <p:cNvSpPr>
            <a:spLocks noGrp="1"/>
          </p:cNvSpPr>
          <p:nvPr>
            <p:ph type="body" sz="quarter" idx="11"/>
          </p:nvPr>
        </p:nvSpPr>
        <p:spPr>
          <a:xfrm>
            <a:off x="762002" y="2840243"/>
            <a:ext cx="4074583" cy="2760133"/>
          </a:xfrm>
        </p:spPr>
        <p:txBody>
          <a:bodyPr/>
          <a:lstStyle>
            <a:lvl1pPr marL="228600" indent="-228600">
              <a:buClr>
                <a:schemeClr val="tx1"/>
              </a:buClr>
              <a:buFont typeface="System Font Regular"/>
              <a:buChar char="-"/>
              <a:defRPr sz="1735"/>
            </a:lvl1pPr>
            <a:lvl2pPr marL="838200" indent="-228600">
              <a:buClr>
                <a:schemeClr val="tx1"/>
              </a:buClr>
              <a:buFont typeface="System Font Regular"/>
              <a:buChar char="-"/>
              <a:defRPr sz="1735"/>
            </a:lvl2pPr>
            <a:lvl3pPr marL="1447800" indent="-228600">
              <a:buClr>
                <a:schemeClr val="tx1"/>
              </a:buClr>
              <a:buFont typeface="System Font Regular"/>
              <a:buChar char="-"/>
              <a:defRPr sz="1735"/>
            </a:lvl3pPr>
            <a:lvl4pPr marL="2057400" indent="-228600">
              <a:buClr>
                <a:schemeClr val="tx1"/>
              </a:buClr>
              <a:buFont typeface="System Font Regular"/>
              <a:buChar char="-"/>
              <a:defRPr sz="1735"/>
            </a:lvl4pPr>
            <a:lvl5pPr marL="2667000" indent="-228600">
              <a:buClr>
                <a:schemeClr val="tx1"/>
              </a:buClr>
              <a:buFont typeface="System Font Regular"/>
              <a:buChar char="-"/>
              <a:defRPr sz="173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Picture Placeholder 3"/>
          <p:cNvSpPr>
            <a:spLocks noGrp="1"/>
          </p:cNvSpPr>
          <p:nvPr>
            <p:ph type="pic" sz="quarter" idx="10" hasCustomPrompt="1"/>
          </p:nvPr>
        </p:nvSpPr>
        <p:spPr>
          <a:xfrm>
            <a:off x="6082777" y="0"/>
            <a:ext cx="6109223" cy="6858000"/>
          </a:xfrm>
          <a:solidFill>
            <a:schemeClr val="bg1">
              <a:lumMod val="95000"/>
            </a:schemeClr>
          </a:solidFill>
        </p:spPr>
        <p:txBody>
          <a:bodyPr anchor="ctr" anchorCtr="0"/>
          <a:lstStyle>
            <a:lvl1pPr marL="0" indent="0" algn="ctr">
              <a:buNone/>
              <a:defRPr/>
            </a:lvl1pPr>
          </a:lstStyle>
          <a:p>
            <a:r>
              <a:rPr lang="en-US"/>
              <a:t>Click to add image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with image 3">
    <p:spTree>
      <p:nvGrpSpPr>
        <p:cNvPr id="1" name=""/>
        <p:cNvGrpSpPr/>
        <p:nvPr/>
      </p:nvGrpSpPr>
      <p:grpSpPr>
        <a:xfrm>
          <a:off x="0" y="0"/>
          <a:ext cx="0" cy="0"/>
          <a:chOff x="0" y="0"/>
          <a:chExt cx="0" cy="0"/>
        </a:xfrm>
      </p:grpSpPr>
      <p:sp>
        <p:nvSpPr>
          <p:cNvPr id="4" name="Rectangle 4"/>
          <p:cNvSpPr/>
          <p:nvPr userDrawn="1"/>
        </p:nvSpPr>
        <p:spPr>
          <a:xfrm>
            <a:off x="-14236" y="0"/>
            <a:ext cx="6082776"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bject 0"/>
          <p:cNvSpPr/>
          <p:nvPr userDrawn="1"/>
        </p:nvSpPr>
        <p:spPr>
          <a:xfrm>
            <a:off x="762000" y="766233"/>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sz="2400"/>
          </a:p>
        </p:txBody>
      </p:sp>
      <p:sp>
        <p:nvSpPr>
          <p:cNvPr id="2" name="Title: 1"/>
          <p:cNvSpPr>
            <a:spLocks noGrp="1"/>
          </p:cNvSpPr>
          <p:nvPr>
            <p:ph type="title" hasCustomPrompt="1"/>
          </p:nvPr>
        </p:nvSpPr>
        <p:spPr>
          <a:xfrm>
            <a:off x="762000" y="1017533"/>
            <a:ext cx="4074584" cy="1969770"/>
          </a:xfrm>
        </p:spPr>
        <p:txBody>
          <a:bodyPr lIns="0" tIns="0" rIns="0" bIns="0"/>
          <a:lstStyle>
            <a:lvl1pPr>
              <a:defRPr sz="3200" b="0" i="0">
                <a:solidFill>
                  <a:srgbClr val="E64626"/>
                </a:solidFill>
                <a:latin typeface="Times" pitchFamily="2" charset="0"/>
                <a:cs typeface="Times New Roman" panose="02020603050405020304"/>
              </a:defRPr>
            </a:lvl1pPr>
          </a:lstStyle>
          <a:p>
            <a:r>
              <a:rPr lang="en-AU"/>
              <a:t>Heading 3</a:t>
            </a:r>
            <a:br>
              <a:rPr lang="en-AU"/>
            </a:br>
            <a:r>
              <a:rPr lang="en-US"/>
              <a:t>Title, text box and image</a:t>
            </a:r>
            <a:br>
              <a:rPr lang="en-US"/>
            </a:br>
            <a:r>
              <a:rPr lang="en-US"/>
              <a:t>Medium body copy</a:t>
            </a:r>
            <a:endParaRPr/>
          </a:p>
        </p:txBody>
      </p:sp>
      <p:sp>
        <p:nvSpPr>
          <p:cNvPr id="5" name="Text Placeholder 2"/>
          <p:cNvSpPr>
            <a:spLocks noGrp="1"/>
          </p:cNvSpPr>
          <p:nvPr>
            <p:ph type="body" sz="quarter" idx="11"/>
          </p:nvPr>
        </p:nvSpPr>
        <p:spPr>
          <a:xfrm>
            <a:off x="762001" y="2840243"/>
            <a:ext cx="4074583" cy="2760133"/>
          </a:xfrm>
        </p:spPr>
        <p:txBody>
          <a:bodyPr/>
          <a:lstStyle>
            <a:lvl1pPr marL="228600" indent="-228600">
              <a:buClr>
                <a:schemeClr val="tx1"/>
              </a:buClr>
              <a:buFont typeface="System Font Regular"/>
              <a:buChar char="-"/>
              <a:defRPr sz="1735"/>
            </a:lvl1pPr>
            <a:lvl2pPr marL="838200" indent="-228600">
              <a:buClr>
                <a:schemeClr val="tx1"/>
              </a:buClr>
              <a:buFont typeface="System Font Regular"/>
              <a:buChar char="-"/>
              <a:defRPr sz="1735"/>
            </a:lvl2pPr>
            <a:lvl3pPr marL="1447800" indent="-228600">
              <a:buClr>
                <a:schemeClr val="tx1"/>
              </a:buClr>
              <a:buFont typeface="System Font Regular"/>
              <a:buChar char="-"/>
              <a:defRPr sz="1735"/>
            </a:lvl3pPr>
            <a:lvl4pPr marL="2057400" indent="-228600">
              <a:buClr>
                <a:schemeClr val="tx1"/>
              </a:buClr>
              <a:buFont typeface="System Font Regular"/>
              <a:buChar char="-"/>
              <a:defRPr sz="1735"/>
            </a:lvl4pPr>
            <a:lvl5pPr marL="2667000" indent="-228600">
              <a:buClr>
                <a:schemeClr val="tx1"/>
              </a:buClr>
              <a:buFont typeface="System Font Regular"/>
              <a:buChar char="-"/>
              <a:defRPr sz="173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3"/>
          <p:cNvSpPr>
            <a:spLocks noGrp="1"/>
          </p:cNvSpPr>
          <p:nvPr>
            <p:ph type="pic" sz="quarter" idx="10" hasCustomPrompt="1"/>
          </p:nvPr>
        </p:nvSpPr>
        <p:spPr>
          <a:xfrm>
            <a:off x="6082776" y="0"/>
            <a:ext cx="6109224" cy="6858000"/>
          </a:xfrm>
          <a:solidFill>
            <a:schemeClr val="bg1">
              <a:lumMod val="95000"/>
            </a:schemeClr>
          </a:solidFill>
        </p:spPr>
        <p:txBody>
          <a:bodyPr anchor="ctr" anchorCtr="0"/>
          <a:lstStyle>
            <a:lvl1pPr marL="0" indent="0" algn="ctr">
              <a:buNone/>
              <a:defRPr/>
            </a:lvl1pPr>
          </a:lstStyle>
          <a:p>
            <a:r>
              <a:rPr lang="en-US"/>
              <a:t>Click to add image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image 1">
    <p:bg>
      <p:bgRef idx="1001">
        <a:schemeClr val="bg1"/>
      </p:bgRef>
    </p:bg>
    <p:spTree>
      <p:nvGrpSpPr>
        <p:cNvPr id="1" name=""/>
        <p:cNvGrpSpPr/>
        <p:nvPr/>
      </p:nvGrpSpPr>
      <p:grpSpPr>
        <a:xfrm>
          <a:off x="0" y="0"/>
          <a:ext cx="0" cy="0"/>
          <a:chOff x="0" y="0"/>
          <a:chExt cx="0" cy="0"/>
        </a:xfrm>
      </p:grpSpPr>
      <p:pic>
        <p:nvPicPr>
          <p:cNvPr id="8" name="object 7"/>
          <p:cNvPicPr/>
          <p:nvPr userDrawn="1"/>
        </p:nvPicPr>
        <p:blipFill>
          <a:blip r:embed="rId2" cstate="email"/>
          <a:stretch>
            <a:fillRect/>
          </a:stretch>
        </p:blipFill>
        <p:spPr>
          <a:xfrm>
            <a:off x="-15080" y="0"/>
            <a:ext cx="12207080" cy="6858000"/>
          </a:xfrm>
          <a:prstGeom prst="rect">
            <a:avLst/>
          </a:prstGeom>
        </p:spPr>
      </p:pic>
      <p:sp>
        <p:nvSpPr>
          <p:cNvPr id="3" name="object 6"/>
          <p:cNvSpPr/>
          <p:nvPr userDrawn="1"/>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p:cNvSpPr>
            <a:spLocks noGrp="1"/>
          </p:cNvSpPr>
          <p:nvPr>
            <p:ph type="title" hasCustomPrompt="1"/>
          </p:nvPr>
        </p:nvSpPr>
        <p:spPr>
          <a:xfrm>
            <a:off x="624184" y="1250103"/>
            <a:ext cx="5289313" cy="1262103"/>
          </a:xfrm>
          <a:prstGeom prst="rect">
            <a:avLst/>
          </a:prstGeom>
        </p:spPr>
        <p:txBody>
          <a:bodyPr/>
          <a:lstStyle>
            <a:lvl1pPr>
              <a:defRPr sz="3735">
                <a:solidFill>
                  <a:schemeClr val="tx1"/>
                </a:solidFill>
              </a:defRPr>
            </a:lvl1pPr>
          </a:lstStyle>
          <a:p>
            <a:r>
              <a:rPr lang="en-GB"/>
              <a:t>Heading sits here 28pt</a:t>
            </a:r>
            <a:endParaRPr lang="en-US"/>
          </a:p>
        </p:txBody>
      </p:sp>
      <p:sp>
        <p:nvSpPr>
          <p:cNvPr id="23" name="Text Placeholder 2"/>
          <p:cNvSpPr>
            <a:spLocks noGrp="1"/>
          </p:cNvSpPr>
          <p:nvPr>
            <p:ph type="body" sz="quarter" idx="14" hasCustomPrompt="1"/>
          </p:nvPr>
        </p:nvSpPr>
        <p:spPr>
          <a:xfrm>
            <a:off x="610169" y="2642615"/>
            <a:ext cx="5289312" cy="1005052"/>
          </a:xfrm>
          <a:prstGeom prst="rect">
            <a:avLst/>
          </a:prstGeom>
        </p:spPr>
        <p:txBody>
          <a:bodyPr/>
          <a:lstStyle>
            <a:lvl1pPr marL="17145" marR="6985" indent="0">
              <a:lnSpc>
                <a:spcPct val="100000"/>
              </a:lnSpc>
              <a:spcBef>
                <a:spcPts val="135"/>
              </a:spcBef>
              <a:buNone/>
              <a:defRPr sz="1865">
                <a:solidFill>
                  <a:schemeClr val="tx1"/>
                </a:solidFill>
              </a:defRPr>
            </a:lvl1pPr>
            <a:lvl2pPr>
              <a:defRPr sz="1865"/>
            </a:lvl2pPr>
            <a:lvl3pPr>
              <a:defRPr sz="1865"/>
            </a:lvl3pPr>
            <a:lvl4pPr>
              <a:defRPr sz="1865"/>
            </a:lvl4pPr>
            <a:lvl5pPr>
              <a:defRPr sz="1865"/>
            </a:lvl5pPr>
          </a:lstStyle>
          <a:p>
            <a:pPr marL="12700" marR="5080">
              <a:lnSpc>
                <a:spcPct val="100000"/>
              </a:lnSpc>
              <a:spcBef>
                <a:spcPts val="100"/>
              </a:spcBef>
            </a:pPr>
            <a:r>
              <a:rPr lang="en-AU" sz="1865">
                <a:latin typeface="Arial" panose="020B0604020202020204"/>
                <a:cs typeface="Arial" panose="020B0604020202020204"/>
              </a:rPr>
              <a:t>Intro</a:t>
            </a:r>
            <a:r>
              <a:rPr lang="en-AU" sz="1865" spc="-27">
                <a:latin typeface="Arial" panose="020B0604020202020204"/>
                <a:cs typeface="Arial" panose="020B0604020202020204"/>
              </a:rPr>
              <a:t> </a:t>
            </a:r>
            <a:r>
              <a:rPr lang="en-AU" sz="1865">
                <a:latin typeface="Arial" panose="020B0604020202020204"/>
                <a:cs typeface="Arial" panose="020B0604020202020204"/>
              </a:rPr>
              <a:t>text</a:t>
            </a:r>
            <a:r>
              <a:rPr lang="en-AU" sz="1865" spc="-7">
                <a:latin typeface="Arial" panose="020B0604020202020204"/>
                <a:cs typeface="Arial" panose="020B0604020202020204"/>
              </a:rPr>
              <a:t> </a:t>
            </a:r>
            <a:r>
              <a:rPr lang="en-AU" sz="1865">
                <a:latin typeface="Arial" panose="020B0604020202020204"/>
                <a:cs typeface="Arial" panose="020B0604020202020204"/>
              </a:rPr>
              <a:t>14pt,</a:t>
            </a:r>
            <a:r>
              <a:rPr lang="en-AU" sz="1865" spc="-20">
                <a:latin typeface="Arial" panose="020B0604020202020204"/>
                <a:cs typeface="Arial" panose="020B0604020202020204"/>
              </a:rPr>
              <a:t> </a:t>
            </a:r>
            <a:r>
              <a:rPr lang="en-AU" sz="1865">
                <a:latin typeface="Arial" panose="020B0604020202020204"/>
                <a:cs typeface="Arial" panose="020B0604020202020204"/>
              </a:rPr>
              <a:t>to</a:t>
            </a:r>
            <a:r>
              <a:rPr lang="en-AU" sz="1865" spc="-7">
                <a:latin typeface="Arial" panose="020B0604020202020204"/>
                <a:cs typeface="Arial" panose="020B0604020202020204"/>
              </a:rPr>
              <a:t> </a:t>
            </a:r>
            <a:r>
              <a:rPr lang="en-AU" sz="1865">
                <a:latin typeface="Arial" panose="020B0604020202020204"/>
                <a:cs typeface="Arial" panose="020B0604020202020204"/>
              </a:rPr>
              <a:t>sit</a:t>
            </a:r>
            <a:r>
              <a:rPr lang="en-AU" sz="1865" spc="-13">
                <a:latin typeface="Arial" panose="020B0604020202020204"/>
                <a:cs typeface="Arial" panose="020B0604020202020204"/>
              </a:rPr>
              <a:t> </a:t>
            </a:r>
            <a:r>
              <a:rPr lang="en-AU" sz="1865">
                <a:latin typeface="Arial" panose="020B0604020202020204"/>
                <a:cs typeface="Arial" panose="020B0604020202020204"/>
              </a:rPr>
              <a:t>here.</a:t>
            </a:r>
            <a:r>
              <a:rPr lang="en-AU" sz="1865" spc="-13">
                <a:latin typeface="Arial" panose="020B0604020202020204"/>
                <a:cs typeface="Arial" panose="020B0604020202020204"/>
              </a:rPr>
              <a:t> </a:t>
            </a:r>
            <a:br>
              <a:rPr lang="en-AU" sz="1865" spc="-13">
                <a:latin typeface="Arial" panose="020B0604020202020204"/>
                <a:cs typeface="Arial" panose="020B0604020202020204"/>
              </a:rPr>
            </a:br>
            <a:r>
              <a:rPr lang="en-AU" sz="1865">
                <a:latin typeface="Arial" panose="020B0604020202020204"/>
                <a:cs typeface="Arial" panose="020B0604020202020204"/>
              </a:rPr>
              <a:t>2–3</a:t>
            </a:r>
            <a:r>
              <a:rPr lang="en-AU" sz="1865" spc="-13">
                <a:latin typeface="Arial" panose="020B0604020202020204"/>
                <a:cs typeface="Arial" panose="020B0604020202020204"/>
              </a:rPr>
              <a:t> lines </a:t>
            </a:r>
            <a:r>
              <a:rPr lang="en-AU" sz="1865">
                <a:latin typeface="Arial" panose="020B0604020202020204"/>
                <a:cs typeface="Arial" panose="020B0604020202020204"/>
              </a:rPr>
              <a:t>of</a:t>
            </a:r>
            <a:r>
              <a:rPr lang="en-AU" sz="1865" spc="-20">
                <a:latin typeface="Arial" panose="020B0604020202020204"/>
                <a:cs typeface="Arial" panose="020B0604020202020204"/>
              </a:rPr>
              <a:t> </a:t>
            </a:r>
            <a:r>
              <a:rPr lang="en-AU" sz="1865" spc="-33">
                <a:latin typeface="Arial" panose="020B0604020202020204"/>
                <a:cs typeface="Arial" panose="020B0604020202020204"/>
              </a:rPr>
              <a:t>copy.</a:t>
            </a:r>
            <a:r>
              <a:rPr lang="en-AU" sz="1865" spc="-107">
                <a:latin typeface="Arial" panose="020B0604020202020204"/>
                <a:cs typeface="Arial" panose="020B0604020202020204"/>
              </a:rPr>
              <a:t> </a:t>
            </a:r>
            <a:r>
              <a:rPr lang="en-AU" sz="1865">
                <a:latin typeface="Arial" panose="020B0604020202020204"/>
                <a:cs typeface="Arial" panose="020B0604020202020204"/>
              </a:rPr>
              <a:t>Am </a:t>
            </a:r>
            <a:r>
              <a:rPr lang="en-AU" sz="1865" err="1">
                <a:latin typeface="Arial" panose="020B0604020202020204"/>
                <a:cs typeface="Arial" panose="020B0604020202020204"/>
              </a:rPr>
              <a:t>quo’xnkaln</a:t>
            </a:r>
            <a:r>
              <a:rPr lang="en-AU" sz="1865" spc="-13">
                <a:latin typeface="Arial" panose="020B0604020202020204"/>
                <a:cs typeface="Arial" panose="020B0604020202020204"/>
              </a:rPr>
              <a:t> </a:t>
            </a:r>
            <a:r>
              <a:rPr lang="en-AU" sz="1865" err="1">
                <a:latin typeface="Arial" panose="020B0604020202020204"/>
                <a:cs typeface="Arial" panose="020B0604020202020204"/>
              </a:rPr>
              <a:t>ium</a:t>
            </a:r>
            <a:r>
              <a:rPr lang="en-AU" sz="1865" spc="-13">
                <a:latin typeface="Arial" panose="020B0604020202020204"/>
                <a:cs typeface="Arial" panose="020B0604020202020204"/>
              </a:rPr>
              <a:t> </a:t>
            </a:r>
            <a:r>
              <a:rPr lang="en-AU" sz="1865" err="1">
                <a:latin typeface="Arial" panose="020B0604020202020204"/>
                <a:cs typeface="Arial" panose="020B0604020202020204"/>
              </a:rPr>
              <a:t>aute</a:t>
            </a:r>
            <a:r>
              <a:rPr lang="en-AU" sz="1865" spc="-7">
                <a:latin typeface="Arial" panose="020B0604020202020204"/>
                <a:cs typeface="Arial" panose="020B0604020202020204"/>
              </a:rPr>
              <a:t> </a:t>
            </a:r>
            <a:r>
              <a:rPr lang="en-AU" sz="1865" spc="-13" err="1">
                <a:latin typeface="Arial" panose="020B0604020202020204"/>
                <a:cs typeface="Arial" panose="020B0604020202020204"/>
              </a:rPr>
              <a:t>fuidesteI</a:t>
            </a:r>
            <a:r>
              <a:rPr lang="en-AU" sz="1865" spc="-13">
                <a:latin typeface="Arial" panose="020B0604020202020204"/>
                <a:cs typeface="Arial" panose="020B0604020202020204"/>
              </a:rPr>
              <a:t> </a:t>
            </a:r>
            <a:r>
              <a:rPr lang="en-AU" sz="1865" err="1">
                <a:latin typeface="Arial" panose="020B0604020202020204"/>
                <a:cs typeface="Arial" panose="020B0604020202020204"/>
              </a:rPr>
              <a:t>eces</a:t>
            </a:r>
            <a:r>
              <a:rPr lang="en-AU" sz="1865">
                <a:latin typeface="Arial" panose="020B0604020202020204"/>
                <a:cs typeface="Arial" panose="020B0604020202020204"/>
              </a:rPr>
              <a:t>,</a:t>
            </a:r>
            <a:r>
              <a:rPr lang="en-AU" sz="1865" spc="-20">
                <a:latin typeface="Arial" panose="020B0604020202020204"/>
                <a:cs typeface="Arial" panose="020B0604020202020204"/>
              </a:rPr>
              <a:t> </a:t>
            </a:r>
            <a:r>
              <a:rPr lang="en-AU" sz="1865">
                <a:latin typeface="Arial" panose="020B0604020202020204"/>
                <a:cs typeface="Arial" panose="020B0604020202020204"/>
              </a:rPr>
              <a:t>Cas</a:t>
            </a:r>
            <a:r>
              <a:rPr lang="en-AU" sz="1865" spc="-20">
                <a:latin typeface="Arial" panose="020B0604020202020204"/>
                <a:cs typeface="Arial" panose="020B0604020202020204"/>
              </a:rPr>
              <a:t> </a:t>
            </a:r>
            <a:r>
              <a:rPr lang="en-AU" sz="1865" err="1">
                <a:latin typeface="Arial" panose="020B0604020202020204"/>
                <a:cs typeface="Arial" panose="020B0604020202020204"/>
              </a:rPr>
              <a:t>cus</a:t>
            </a:r>
            <a:r>
              <a:rPr lang="en-AU" sz="1865" spc="-13">
                <a:latin typeface="Arial" panose="020B0604020202020204"/>
                <a:cs typeface="Arial" panose="020B0604020202020204"/>
              </a:rPr>
              <a:t> </a:t>
            </a:r>
            <a:r>
              <a:rPr lang="en-AU" sz="1865" err="1">
                <a:latin typeface="Arial" panose="020B0604020202020204"/>
                <a:cs typeface="Arial" panose="020B0604020202020204"/>
              </a:rPr>
              <a:t>aus</a:t>
            </a:r>
            <a:r>
              <a:rPr lang="en-AU" sz="1865" spc="-20">
                <a:latin typeface="Arial" panose="020B0604020202020204"/>
                <a:cs typeface="Arial" panose="020B0604020202020204"/>
              </a:rPr>
              <a:t> </a:t>
            </a:r>
            <a:r>
              <a:rPr lang="en-AU" sz="1865" spc="-13" err="1">
                <a:latin typeface="Arial" panose="020B0604020202020204"/>
                <a:cs typeface="Arial" panose="020B0604020202020204"/>
              </a:rPr>
              <a:t>opubli</a:t>
            </a:r>
            <a:r>
              <a:rPr lang="en-AU" sz="1865" spc="-13">
                <a:latin typeface="Arial" panose="020B0604020202020204"/>
                <a:cs typeface="Arial" panose="020B0604020202020204"/>
              </a:rPr>
              <a:t>.</a:t>
            </a:r>
            <a:endParaRPr lang="en-AU" sz="1865">
              <a:latin typeface="Arial" panose="020B0604020202020204"/>
              <a:cs typeface="Arial" panose="020B0604020202020204"/>
            </a:endParaRPr>
          </a:p>
        </p:txBody>
      </p:sp>
      <p:sp>
        <p:nvSpPr>
          <p:cNvPr id="34" name="Text Placeholder 3"/>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5" b="1">
                <a:solidFill>
                  <a:schemeClr val="tx1"/>
                </a:solidFill>
              </a:defRPr>
            </a:lvl1pPr>
          </a:lstStyle>
          <a:p>
            <a:pPr lvl="0"/>
            <a:r>
              <a:rPr lang="en-GB" err="1"/>
              <a:t>sydney.edu.au</a:t>
            </a:r>
            <a:r>
              <a:rPr lang="en-GB"/>
              <a:t>/</a:t>
            </a:r>
            <a:r>
              <a:rPr lang="en-GB" err="1"/>
              <a:t>xxxxx</a:t>
            </a:r>
            <a:endParaRPr lang="en-US"/>
          </a:p>
        </p:txBody>
      </p:sp>
      <p:pic>
        <p:nvPicPr>
          <p:cNvPr id="11" name="Picture 4"/>
          <p:cNvPicPr>
            <a:picLocks noChangeAspect="1"/>
          </p:cNvPicPr>
          <p:nvPr userDrawn="1"/>
        </p:nvPicPr>
        <p:blipFill>
          <a:blip r:embed="rId3"/>
          <a:stretch>
            <a:fillRect/>
          </a:stretch>
        </p:blipFill>
        <p:spPr>
          <a:xfrm>
            <a:off x="778588" y="4814971"/>
            <a:ext cx="2078160" cy="730939"/>
          </a:xfrm>
          <a:prstGeom prst="rect">
            <a:avLst/>
          </a:prstGeom>
        </p:spPr>
      </p:pic>
      <p:sp>
        <p:nvSpPr>
          <p:cNvPr id="2" name="TextBox 5"/>
          <p:cNvSpPr txBox="1"/>
          <p:nvPr userDrawn="1"/>
        </p:nvSpPr>
        <p:spPr>
          <a:xfrm rot="16200000">
            <a:off x="4713543" y="4752930"/>
            <a:ext cx="2440351" cy="194990"/>
          </a:xfrm>
          <a:prstGeom prst="rect">
            <a:avLst/>
          </a:prstGeom>
          <a:noFill/>
        </p:spPr>
        <p:txBody>
          <a:bodyPr wrap="square" rtlCol="0">
            <a:spAutoFit/>
          </a:bodyPr>
          <a:lstStyle/>
          <a:p>
            <a:r>
              <a:rPr lang="en-US" sz="665"/>
              <a:t>CRICOS 00026A    TEQSA PRV12057</a:t>
            </a:r>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with image 4">
    <p:spTree>
      <p:nvGrpSpPr>
        <p:cNvPr id="1" name=""/>
        <p:cNvGrpSpPr/>
        <p:nvPr/>
      </p:nvGrpSpPr>
      <p:grpSpPr>
        <a:xfrm>
          <a:off x="0" y="0"/>
          <a:ext cx="0" cy="0"/>
          <a:chOff x="0" y="0"/>
          <a:chExt cx="0" cy="0"/>
        </a:xfrm>
      </p:grpSpPr>
      <p:sp>
        <p:nvSpPr>
          <p:cNvPr id="7" name="object 0"/>
          <p:cNvSpPr/>
          <p:nvPr userDrawn="1"/>
        </p:nvSpPr>
        <p:spPr>
          <a:xfrm>
            <a:off x="762000" y="787400"/>
            <a:ext cx="1219200" cy="0"/>
          </a:xfrm>
          <a:custGeom>
            <a:avLst/>
            <a:gdLst/>
            <a:ahLst/>
            <a:cxnLst/>
            <a:rect l="l" t="t" r="r" b="b"/>
            <a:pathLst>
              <a:path w="914400">
                <a:moveTo>
                  <a:pt x="914400" y="0"/>
                </a:moveTo>
                <a:lnTo>
                  <a:pt x="0" y="0"/>
                </a:lnTo>
              </a:path>
            </a:pathLst>
          </a:custGeom>
          <a:ln w="9525">
            <a:solidFill>
              <a:srgbClr val="E64626"/>
            </a:solidFill>
          </a:ln>
        </p:spPr>
        <p:txBody>
          <a:bodyPr wrap="square" lIns="0" tIns="0" rIns="0" bIns="0" rtlCol="0"/>
          <a:lstStyle/>
          <a:p>
            <a:endParaRPr sz="2400"/>
          </a:p>
        </p:txBody>
      </p:sp>
      <p:sp>
        <p:nvSpPr>
          <p:cNvPr id="4" name="Rectangle 0"/>
          <p:cNvSpPr/>
          <p:nvPr userDrawn="1"/>
        </p:nvSpPr>
        <p:spPr>
          <a:xfrm>
            <a:off x="0" y="0"/>
            <a:ext cx="6082776" cy="6858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762000" y="1038700"/>
            <a:ext cx="4074584" cy="1969770"/>
          </a:xfrm>
        </p:spPr>
        <p:txBody>
          <a:bodyPr lIns="0" tIns="0" rIns="0" bIns="0"/>
          <a:lstStyle>
            <a:lvl1pPr>
              <a:defRPr sz="3200" b="0" i="0">
                <a:solidFill>
                  <a:schemeClr val="bg1"/>
                </a:solidFill>
                <a:latin typeface="Times" pitchFamily="2" charset="0"/>
                <a:cs typeface="Times New Roman" panose="02020603050405020304"/>
              </a:defRPr>
            </a:lvl1pPr>
          </a:lstStyle>
          <a:p>
            <a:r>
              <a:rPr lang="en-AU"/>
              <a:t>Heading 4</a:t>
            </a:r>
            <a:br>
              <a:rPr lang="en-AU"/>
            </a:br>
            <a:r>
              <a:rPr lang="en-US"/>
              <a:t>Title, text box and image</a:t>
            </a:r>
            <a:br>
              <a:rPr lang="en-US"/>
            </a:br>
            <a:r>
              <a:rPr lang="en-US"/>
              <a:t>Medium body copy</a:t>
            </a:r>
            <a:endParaRPr/>
          </a:p>
        </p:txBody>
      </p:sp>
      <p:sp>
        <p:nvSpPr>
          <p:cNvPr id="5" name="Text Placeholder 2"/>
          <p:cNvSpPr>
            <a:spLocks noGrp="1"/>
          </p:cNvSpPr>
          <p:nvPr>
            <p:ph type="body" sz="quarter" idx="11"/>
          </p:nvPr>
        </p:nvSpPr>
        <p:spPr>
          <a:xfrm>
            <a:off x="762002" y="2861410"/>
            <a:ext cx="4074583" cy="2760133"/>
          </a:xfrm>
        </p:spPr>
        <p:txBody>
          <a:bodyPr/>
          <a:lstStyle>
            <a:lvl1pPr marL="228600" indent="-228600">
              <a:buClr>
                <a:schemeClr val="bg1"/>
              </a:buClr>
              <a:buFont typeface="System Font Regular"/>
              <a:buChar char="-"/>
              <a:defRPr sz="1735">
                <a:solidFill>
                  <a:schemeClr val="bg1"/>
                </a:solidFill>
              </a:defRPr>
            </a:lvl1pPr>
            <a:lvl2pPr marL="838200" indent="-228600">
              <a:buClr>
                <a:schemeClr val="bg1"/>
              </a:buClr>
              <a:buFont typeface="System Font Regular"/>
              <a:buChar char="-"/>
              <a:defRPr sz="1735">
                <a:solidFill>
                  <a:schemeClr val="bg1"/>
                </a:solidFill>
              </a:defRPr>
            </a:lvl2pPr>
            <a:lvl3pPr marL="1447800" indent="-228600">
              <a:buClr>
                <a:schemeClr val="bg1"/>
              </a:buClr>
              <a:buFont typeface="System Font Regular"/>
              <a:buChar char="-"/>
              <a:defRPr sz="1735">
                <a:solidFill>
                  <a:schemeClr val="bg1"/>
                </a:solidFill>
              </a:defRPr>
            </a:lvl3pPr>
            <a:lvl4pPr marL="2057400" indent="-228600">
              <a:buClr>
                <a:schemeClr val="bg1"/>
              </a:buClr>
              <a:buFont typeface="System Font Regular"/>
              <a:buChar char="-"/>
              <a:defRPr sz="1735">
                <a:solidFill>
                  <a:schemeClr val="bg1"/>
                </a:solidFill>
              </a:defRPr>
            </a:lvl4pPr>
            <a:lvl5pPr marL="2667000" indent="-228600">
              <a:buClr>
                <a:schemeClr val="bg1"/>
              </a:buClr>
              <a:buFont typeface="System Font Regular"/>
              <a:buChar char="-"/>
              <a:defRPr sz="1735">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3"/>
          <p:cNvSpPr>
            <a:spLocks noGrp="1"/>
          </p:cNvSpPr>
          <p:nvPr>
            <p:ph type="pic" sz="quarter" idx="10" hasCustomPrompt="1"/>
          </p:nvPr>
        </p:nvSpPr>
        <p:spPr>
          <a:xfrm>
            <a:off x="6082776" y="0"/>
            <a:ext cx="6109224" cy="6858000"/>
          </a:xfrm>
          <a:solidFill>
            <a:schemeClr val="bg1">
              <a:lumMod val="95000"/>
            </a:schemeClr>
          </a:solidFill>
        </p:spPr>
        <p:txBody>
          <a:bodyPr anchor="ctr" anchorCtr="0"/>
          <a:lstStyle>
            <a:lvl1pPr marL="0" indent="0" algn="ctr">
              <a:buNone/>
              <a:defRPr/>
            </a:lvl1pPr>
          </a:lstStyle>
          <a:p>
            <a:r>
              <a:rPr lang="en-US"/>
              <a:t>Click to add image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with images 5">
    <p:spTree>
      <p:nvGrpSpPr>
        <p:cNvPr id="1" name=""/>
        <p:cNvGrpSpPr/>
        <p:nvPr/>
      </p:nvGrpSpPr>
      <p:grpSpPr>
        <a:xfrm>
          <a:off x="0" y="0"/>
          <a:ext cx="0" cy="0"/>
          <a:chOff x="0" y="0"/>
          <a:chExt cx="0" cy="0"/>
        </a:xfrm>
      </p:grpSpPr>
      <p:sp>
        <p:nvSpPr>
          <p:cNvPr id="6" name="Rectangle 5"/>
          <p:cNvSpPr/>
          <p:nvPr userDrawn="1"/>
        </p:nvSpPr>
        <p:spPr>
          <a:xfrm>
            <a:off x="5177123" y="0"/>
            <a:ext cx="7014877"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762000" y="1038700"/>
            <a:ext cx="4074584" cy="1477328"/>
          </a:xfrm>
        </p:spPr>
        <p:txBody>
          <a:bodyPr lIns="0" tIns="0" rIns="0" bIns="0"/>
          <a:lstStyle>
            <a:lvl1pPr>
              <a:defRPr sz="3200" b="0" i="0">
                <a:solidFill>
                  <a:srgbClr val="E64626"/>
                </a:solidFill>
                <a:latin typeface="Times" pitchFamily="2" charset="0"/>
                <a:cs typeface="Times New Roman" panose="02020603050405020304"/>
              </a:defRPr>
            </a:lvl1pPr>
          </a:lstStyle>
          <a:p>
            <a:r>
              <a:rPr lang="en-AU"/>
              <a:t>Heading 5</a:t>
            </a:r>
            <a:br>
              <a:rPr lang="en-AU"/>
            </a:br>
            <a:r>
              <a:rPr lang="en-US"/>
              <a:t>Title, text box + images</a:t>
            </a:r>
            <a:br>
              <a:rPr lang="en-US"/>
            </a:br>
            <a:r>
              <a:rPr lang="en-US"/>
              <a:t>Medium body copy</a:t>
            </a:r>
            <a:endParaRPr/>
          </a:p>
        </p:txBody>
      </p:sp>
      <p:sp>
        <p:nvSpPr>
          <p:cNvPr id="4" name="Text Placeholder 2"/>
          <p:cNvSpPr>
            <a:spLocks noGrp="1"/>
          </p:cNvSpPr>
          <p:nvPr>
            <p:ph type="body" sz="quarter" idx="14"/>
          </p:nvPr>
        </p:nvSpPr>
        <p:spPr>
          <a:xfrm>
            <a:off x="782762" y="2861410"/>
            <a:ext cx="4074583" cy="2760133"/>
          </a:xfrm>
        </p:spPr>
        <p:txBody>
          <a:bodyPr/>
          <a:lstStyle>
            <a:lvl1pPr marL="228600" indent="-228600">
              <a:buClr>
                <a:schemeClr val="tx1"/>
              </a:buClr>
              <a:buFont typeface="System Font Regular"/>
              <a:buChar char="-"/>
              <a:defRPr sz="1735"/>
            </a:lvl1pPr>
            <a:lvl2pPr marL="838200" indent="-228600">
              <a:buClr>
                <a:schemeClr val="tx1"/>
              </a:buClr>
              <a:buFont typeface="System Font Regular"/>
              <a:buChar char="-"/>
              <a:defRPr sz="1735"/>
            </a:lvl2pPr>
            <a:lvl3pPr marL="1447800" indent="-228600">
              <a:buClr>
                <a:schemeClr val="tx1"/>
              </a:buClr>
              <a:buFont typeface="System Font Regular"/>
              <a:buChar char="-"/>
              <a:defRPr sz="1735"/>
            </a:lvl3pPr>
            <a:lvl4pPr marL="2057400" indent="-228600">
              <a:buClr>
                <a:schemeClr val="tx1"/>
              </a:buClr>
              <a:buFont typeface="System Font Regular"/>
              <a:buChar char="-"/>
              <a:defRPr sz="1735"/>
            </a:lvl4pPr>
            <a:lvl5pPr marL="2667000" indent="-228600">
              <a:buClr>
                <a:schemeClr val="tx1"/>
              </a:buClr>
              <a:buFont typeface="System Font Regular"/>
              <a:buChar char="-"/>
              <a:defRPr sz="173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Picture Placeholder 3"/>
          <p:cNvSpPr>
            <a:spLocks noGrp="1"/>
          </p:cNvSpPr>
          <p:nvPr>
            <p:ph type="pic" sz="quarter" idx="10" hasCustomPrompt="1"/>
          </p:nvPr>
        </p:nvSpPr>
        <p:spPr>
          <a:xfrm>
            <a:off x="5923536" y="770467"/>
            <a:ext cx="2661665" cy="2572351"/>
          </a:xfrm>
          <a:solidFill>
            <a:schemeClr val="bg1">
              <a:lumMod val="95000"/>
            </a:schemeClr>
          </a:solidFill>
        </p:spPr>
        <p:txBody>
          <a:bodyPr anchor="ctr" anchorCtr="0"/>
          <a:lstStyle>
            <a:lvl1pPr marL="0" indent="0" algn="ctr">
              <a:buNone/>
              <a:defRPr/>
            </a:lvl1pPr>
          </a:lstStyle>
          <a:p>
            <a:r>
              <a:rPr lang="en-US"/>
              <a:t>Click to add image</a:t>
            </a:r>
          </a:p>
        </p:txBody>
      </p:sp>
      <p:sp>
        <p:nvSpPr>
          <p:cNvPr id="23" name="Picture Placeholder 4"/>
          <p:cNvSpPr>
            <a:spLocks noGrp="1"/>
          </p:cNvSpPr>
          <p:nvPr>
            <p:ph type="pic" sz="quarter" idx="11" hasCustomPrompt="1"/>
          </p:nvPr>
        </p:nvSpPr>
        <p:spPr>
          <a:xfrm>
            <a:off x="8758658" y="770467"/>
            <a:ext cx="2661665" cy="2572351"/>
          </a:xfrm>
          <a:solidFill>
            <a:schemeClr val="bg1">
              <a:lumMod val="95000"/>
            </a:schemeClr>
          </a:solidFill>
        </p:spPr>
        <p:txBody>
          <a:bodyPr anchor="ctr" anchorCtr="0"/>
          <a:lstStyle>
            <a:lvl1pPr marL="0" indent="0" algn="ctr">
              <a:buNone/>
              <a:defRPr/>
            </a:lvl1pPr>
          </a:lstStyle>
          <a:p>
            <a:r>
              <a:rPr lang="en-US"/>
              <a:t>Click to add image</a:t>
            </a:r>
          </a:p>
        </p:txBody>
      </p:sp>
      <p:sp>
        <p:nvSpPr>
          <p:cNvPr id="24" name="Picture Placeholder 5"/>
          <p:cNvSpPr>
            <a:spLocks noGrp="1"/>
          </p:cNvSpPr>
          <p:nvPr>
            <p:ph type="pic" sz="quarter" idx="12" hasCustomPrompt="1"/>
          </p:nvPr>
        </p:nvSpPr>
        <p:spPr>
          <a:xfrm>
            <a:off x="5923536" y="3515183"/>
            <a:ext cx="2661665" cy="2572351"/>
          </a:xfrm>
          <a:solidFill>
            <a:schemeClr val="bg1">
              <a:lumMod val="95000"/>
            </a:schemeClr>
          </a:solidFill>
        </p:spPr>
        <p:txBody>
          <a:bodyPr anchor="ctr" anchorCtr="0"/>
          <a:lstStyle>
            <a:lvl1pPr marL="0" indent="0" algn="ctr">
              <a:buNone/>
              <a:defRPr/>
            </a:lvl1pPr>
          </a:lstStyle>
          <a:p>
            <a:r>
              <a:rPr lang="en-US"/>
              <a:t>Click to add image</a:t>
            </a:r>
          </a:p>
        </p:txBody>
      </p:sp>
      <p:sp>
        <p:nvSpPr>
          <p:cNvPr id="25" name="Picture Placeholder 6"/>
          <p:cNvSpPr>
            <a:spLocks noGrp="1"/>
          </p:cNvSpPr>
          <p:nvPr>
            <p:ph type="pic" sz="quarter" idx="13" hasCustomPrompt="1"/>
          </p:nvPr>
        </p:nvSpPr>
        <p:spPr>
          <a:xfrm>
            <a:off x="8758658" y="3515183"/>
            <a:ext cx="2661665" cy="2572351"/>
          </a:xfrm>
          <a:solidFill>
            <a:schemeClr val="bg1">
              <a:lumMod val="95000"/>
            </a:schemeClr>
          </a:solidFill>
        </p:spPr>
        <p:txBody>
          <a:bodyPr anchor="ctr" anchorCtr="0"/>
          <a:lstStyle>
            <a:lvl1pPr marL="0" indent="0" algn="ctr">
              <a:buNone/>
              <a:defRPr/>
            </a:lvl1pPr>
          </a:lstStyle>
          <a:p>
            <a:r>
              <a:rPr lang="en-US"/>
              <a:t>Click to add image</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ing with images 6">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990600"/>
            <a:ext cx="10658323" cy="508000"/>
          </a:xfrm>
        </p:spPr>
        <p:txBody>
          <a:bodyPr lIns="0" tIns="0" rIns="0" bIns="0"/>
          <a:lstStyle>
            <a:lvl1pPr>
              <a:defRPr sz="3200" b="0" i="0">
                <a:solidFill>
                  <a:srgbClr val="E64626"/>
                </a:solidFill>
                <a:latin typeface="Times" pitchFamily="2" charset="0"/>
                <a:cs typeface="Times New Roman" panose="02020603050405020304"/>
              </a:defRPr>
            </a:lvl1pPr>
          </a:lstStyle>
          <a:p>
            <a:r>
              <a:rPr lang="en-AU"/>
              <a:t>Heading 6 – single line</a:t>
            </a:r>
            <a:endParaRPr/>
          </a:p>
        </p:txBody>
      </p:sp>
      <p:sp>
        <p:nvSpPr>
          <p:cNvPr id="22" name="Picture Placeholder 2"/>
          <p:cNvSpPr>
            <a:spLocks noGrp="1"/>
          </p:cNvSpPr>
          <p:nvPr>
            <p:ph type="pic" sz="quarter" idx="10" hasCustomPrompt="1"/>
          </p:nvPr>
        </p:nvSpPr>
        <p:spPr>
          <a:xfrm>
            <a:off x="762000" y="1915632"/>
            <a:ext cx="3840000" cy="3948337"/>
          </a:xfrm>
          <a:solidFill>
            <a:schemeClr val="bg1">
              <a:lumMod val="95000"/>
            </a:schemeClr>
          </a:solidFill>
        </p:spPr>
        <p:txBody>
          <a:bodyPr anchor="ctr" anchorCtr="0"/>
          <a:lstStyle>
            <a:lvl1pPr marL="0" indent="0" algn="ctr">
              <a:buNone/>
              <a:defRPr/>
            </a:lvl1pPr>
          </a:lstStyle>
          <a:p>
            <a:r>
              <a:rPr lang="en-US"/>
              <a:t>Click to add image</a:t>
            </a:r>
          </a:p>
        </p:txBody>
      </p:sp>
      <p:sp>
        <p:nvSpPr>
          <p:cNvPr id="19" name="Picture Placeholder 3"/>
          <p:cNvSpPr>
            <a:spLocks noGrp="1"/>
          </p:cNvSpPr>
          <p:nvPr>
            <p:ph type="pic" sz="quarter" idx="15" hasCustomPrompt="1"/>
          </p:nvPr>
        </p:nvSpPr>
        <p:spPr>
          <a:xfrm>
            <a:off x="4766169" y="1912739"/>
            <a:ext cx="2664000" cy="1872000"/>
          </a:xfrm>
          <a:solidFill>
            <a:schemeClr val="bg1">
              <a:lumMod val="95000"/>
            </a:schemeClr>
          </a:solidFill>
        </p:spPr>
        <p:txBody>
          <a:bodyPr anchor="ctr" anchorCtr="0"/>
          <a:lstStyle>
            <a:lvl1pPr marL="0" indent="0" algn="ctr">
              <a:buNone/>
              <a:defRPr/>
            </a:lvl1pPr>
          </a:lstStyle>
          <a:p>
            <a:r>
              <a:rPr lang="en-US"/>
              <a:t>Click to add image</a:t>
            </a:r>
          </a:p>
        </p:txBody>
      </p:sp>
      <p:sp>
        <p:nvSpPr>
          <p:cNvPr id="24" name="Picture Placeholder 4"/>
          <p:cNvSpPr>
            <a:spLocks noGrp="1"/>
          </p:cNvSpPr>
          <p:nvPr>
            <p:ph type="pic" sz="quarter" idx="12" hasCustomPrompt="1"/>
          </p:nvPr>
        </p:nvSpPr>
        <p:spPr>
          <a:xfrm>
            <a:off x="4766172" y="3943968"/>
            <a:ext cx="2661665" cy="1920000"/>
          </a:xfrm>
          <a:solidFill>
            <a:schemeClr val="bg1">
              <a:lumMod val="95000"/>
            </a:schemeClr>
          </a:solidFill>
        </p:spPr>
        <p:txBody>
          <a:bodyPr anchor="ctr" anchorCtr="0"/>
          <a:lstStyle>
            <a:lvl1pPr marL="0" indent="0" algn="ctr">
              <a:buNone/>
              <a:defRPr/>
            </a:lvl1pPr>
          </a:lstStyle>
          <a:p>
            <a:r>
              <a:rPr lang="en-US"/>
              <a:t>Click to add image</a:t>
            </a:r>
          </a:p>
        </p:txBody>
      </p:sp>
      <p:sp>
        <p:nvSpPr>
          <p:cNvPr id="16" name="Picture Placeholder 5"/>
          <p:cNvSpPr>
            <a:spLocks noGrp="1"/>
          </p:cNvSpPr>
          <p:nvPr>
            <p:ph type="pic" sz="quarter" idx="14" hasCustomPrompt="1"/>
          </p:nvPr>
        </p:nvSpPr>
        <p:spPr>
          <a:xfrm>
            <a:off x="7581533" y="1915632"/>
            <a:ext cx="3840000" cy="3948337"/>
          </a:xfrm>
          <a:solidFill>
            <a:schemeClr val="bg1">
              <a:lumMod val="95000"/>
            </a:schemeClr>
          </a:solidFill>
        </p:spPr>
        <p:txBody>
          <a:bodyPr anchor="ctr" anchorCtr="0"/>
          <a:lstStyle>
            <a:lvl1pPr marL="0" indent="0" algn="ctr">
              <a:buNone/>
              <a:defRPr/>
            </a:lvl1pPr>
          </a:lstStyle>
          <a:p>
            <a:r>
              <a:rPr lang="en-US"/>
              <a:t>Click to add image</a:t>
            </a:r>
          </a:p>
        </p:txBody>
      </p:sp>
      <p:sp>
        <p:nvSpPr>
          <p:cNvPr id="3" name="Text Placeholder 6"/>
          <p:cNvSpPr>
            <a:spLocks noGrp="1"/>
          </p:cNvSpPr>
          <p:nvPr>
            <p:ph type="body" idx="1"/>
          </p:nvPr>
        </p:nvSpPr>
        <p:spPr>
          <a:xfrm>
            <a:off x="762000" y="5969000"/>
            <a:ext cx="10659533" cy="290899"/>
          </a:xfrm>
          <a:prstGeom prst="rect">
            <a:avLst/>
          </a:prstGeom>
        </p:spPr>
        <p:txBody>
          <a:bodyPr lIns="0" tIns="0" rIns="0" bIns="0" numCol="1" spcCol="252000"/>
          <a:lstStyle>
            <a:lvl1pPr marL="0" indent="0">
              <a:buFontTx/>
              <a:buNone/>
              <a:defRPr sz="935" b="0" i="0">
                <a:solidFill>
                  <a:srgbClr val="3C3C3B"/>
                </a:solidFill>
                <a:latin typeface="Arial" panose="020B0604020202020204"/>
                <a:cs typeface="Arial" panose="020B0604020202020204"/>
              </a:defRPr>
            </a:lvl1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peaker bios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Speaker bios with image</a:t>
            </a:r>
            <a:endParaRPr/>
          </a:p>
        </p:txBody>
      </p:sp>
      <p:sp>
        <p:nvSpPr>
          <p:cNvPr id="25" name="Picture Placeholder 2"/>
          <p:cNvSpPr>
            <a:spLocks noGrp="1"/>
          </p:cNvSpPr>
          <p:nvPr>
            <p:ph type="pic" sz="quarter" idx="10" hasCustomPrompt="1"/>
          </p:nvPr>
        </p:nvSpPr>
        <p:spPr>
          <a:xfrm>
            <a:off x="2522897" y="1881064"/>
            <a:ext cx="1762760" cy="1625600"/>
          </a:xfrm>
          <a:solidFill>
            <a:schemeClr val="bg1">
              <a:lumMod val="95000"/>
            </a:schemeClr>
          </a:solidFill>
        </p:spPr>
        <p:txBody>
          <a:bodyPr anchor="ctr" anchorCtr="0"/>
          <a:lstStyle>
            <a:lvl1pPr marL="0" indent="0" algn="ctr">
              <a:buNone/>
              <a:defRPr/>
            </a:lvl1pPr>
          </a:lstStyle>
          <a:p>
            <a:r>
              <a:rPr lang="en-US"/>
              <a:t>Click to add image</a:t>
            </a:r>
          </a:p>
        </p:txBody>
      </p:sp>
      <p:sp>
        <p:nvSpPr>
          <p:cNvPr id="16" name="Text Placeholder 3"/>
          <p:cNvSpPr>
            <a:spLocks noGrp="1"/>
          </p:cNvSpPr>
          <p:nvPr>
            <p:ph type="body" idx="14" hasCustomPrompt="1"/>
          </p:nvPr>
        </p:nvSpPr>
        <p:spPr>
          <a:xfrm>
            <a:off x="2522898" y="3702537"/>
            <a:ext cx="2556933" cy="516979"/>
          </a:xfrm>
          <a:prstGeom prst="rect">
            <a:avLst/>
          </a:prstGeom>
        </p:spPr>
        <p:txBody>
          <a:bodyPr lIns="0" tIns="0" rIns="0" bIns="0" numCol="1" spcCol="252000"/>
          <a:lstStyle>
            <a:lvl1pPr marL="0" indent="0">
              <a:buFontTx/>
              <a:buNone/>
              <a:defRPr sz="1335" b="1" i="0">
                <a:solidFill>
                  <a:schemeClr val="accent1"/>
                </a:solidFill>
                <a:latin typeface="+mn-lt"/>
                <a:cs typeface="Arial" panose="020B0604020202020204"/>
              </a:defRPr>
            </a:lvl1pPr>
          </a:lstStyle>
          <a:p>
            <a:r>
              <a:rPr lang="en-AU" sz="1335">
                <a:solidFill>
                  <a:srgbClr val="3C3C3B"/>
                </a:solidFill>
                <a:latin typeface="Arial" panose="020B0604020202020204"/>
                <a:cs typeface="Arial" panose="020B0604020202020204"/>
              </a:rPr>
              <a:t>First Last 10pt Arial</a:t>
            </a:r>
          </a:p>
          <a:p>
            <a:r>
              <a:rPr lang="en-AU" sz="1335">
                <a:solidFill>
                  <a:srgbClr val="3C3C3B"/>
                </a:solidFill>
                <a:latin typeface="Arial" panose="020B0604020202020204"/>
                <a:cs typeface="Arial" panose="020B0604020202020204"/>
              </a:rPr>
              <a:t>Title goes here 10pt Times</a:t>
            </a:r>
            <a:endParaRPr/>
          </a:p>
        </p:txBody>
      </p:sp>
      <p:sp>
        <p:nvSpPr>
          <p:cNvPr id="3" name="Text Placeholder 4"/>
          <p:cNvSpPr>
            <a:spLocks noGrp="1"/>
          </p:cNvSpPr>
          <p:nvPr>
            <p:ph type="body" idx="1" hasCustomPrompt="1"/>
          </p:nvPr>
        </p:nvSpPr>
        <p:spPr>
          <a:xfrm>
            <a:off x="2522898" y="4487330"/>
            <a:ext cx="2556933" cy="1833549"/>
          </a:xfrm>
          <a:prstGeom prst="rect">
            <a:avLst/>
          </a:prstGeom>
        </p:spPr>
        <p:txBody>
          <a:bodyPr lIns="0" tIns="0" rIns="0" bIns="0" numCol="1" spcCol="252000"/>
          <a:lstStyle>
            <a:lvl1pPr marL="0" indent="0">
              <a:buFontTx/>
              <a:buNone/>
              <a:defRPr sz="1335" b="0" i="0">
                <a:solidFill>
                  <a:srgbClr val="3C3C3B"/>
                </a:solidFill>
                <a:latin typeface="Arial" panose="020B0604020202020204"/>
                <a:cs typeface="Arial" panose="020B0604020202020204"/>
              </a:defRPr>
            </a:lvl1pPr>
          </a:lstStyle>
          <a:p>
            <a:r>
              <a:rPr lang="en-AU" sz="1335">
                <a:solidFill>
                  <a:srgbClr val="3C3C3B"/>
                </a:solidFill>
                <a:latin typeface="Arial" panose="020B0604020202020204"/>
                <a:cs typeface="Arial" panose="020B0604020202020204"/>
              </a:rPr>
              <a:t>Body</a:t>
            </a:r>
            <a:r>
              <a:rPr lang="en-AU" sz="1335" spc="-7">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copy</a:t>
            </a:r>
            <a:r>
              <a:rPr lang="en-AU" sz="1335" spc="-7">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small</a:t>
            </a:r>
            <a:r>
              <a:rPr lang="en-AU" sz="1335" spc="-13">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10pt</a:t>
            </a:r>
            <a:endParaRPr/>
          </a:p>
        </p:txBody>
      </p:sp>
      <p:sp>
        <p:nvSpPr>
          <p:cNvPr id="26" name="Picture Placeholder 5"/>
          <p:cNvSpPr>
            <a:spLocks noGrp="1"/>
          </p:cNvSpPr>
          <p:nvPr>
            <p:ph type="pic" sz="quarter" idx="21" hasCustomPrompt="1"/>
          </p:nvPr>
        </p:nvSpPr>
        <p:spPr>
          <a:xfrm>
            <a:off x="5606925" y="1881064"/>
            <a:ext cx="1762760" cy="1625600"/>
          </a:xfrm>
          <a:solidFill>
            <a:schemeClr val="bg1">
              <a:lumMod val="95000"/>
            </a:schemeClr>
          </a:solidFill>
        </p:spPr>
        <p:txBody>
          <a:bodyPr anchor="ctr" anchorCtr="0"/>
          <a:lstStyle>
            <a:lvl1pPr marL="0" indent="0" algn="ctr">
              <a:buNone/>
              <a:defRPr/>
            </a:lvl1pPr>
          </a:lstStyle>
          <a:p>
            <a:r>
              <a:rPr lang="en-US"/>
              <a:t>Click to add image</a:t>
            </a:r>
          </a:p>
        </p:txBody>
      </p:sp>
      <p:sp>
        <p:nvSpPr>
          <p:cNvPr id="20" name="Text Placeholder 6"/>
          <p:cNvSpPr>
            <a:spLocks noGrp="1"/>
          </p:cNvSpPr>
          <p:nvPr>
            <p:ph type="body" idx="17" hasCustomPrompt="1"/>
          </p:nvPr>
        </p:nvSpPr>
        <p:spPr>
          <a:xfrm>
            <a:off x="5606926" y="3702537"/>
            <a:ext cx="2556933" cy="516979"/>
          </a:xfrm>
          <a:prstGeom prst="rect">
            <a:avLst/>
          </a:prstGeom>
        </p:spPr>
        <p:txBody>
          <a:bodyPr lIns="0" tIns="0" rIns="0" bIns="0" numCol="1" spcCol="252000"/>
          <a:lstStyle>
            <a:lvl1pPr marL="0" indent="0">
              <a:buFontTx/>
              <a:buNone/>
              <a:defRPr sz="1335" b="1" i="0">
                <a:solidFill>
                  <a:schemeClr val="accent1"/>
                </a:solidFill>
                <a:latin typeface="+mn-lt"/>
                <a:cs typeface="Arial" panose="020B0604020202020204"/>
              </a:defRPr>
            </a:lvl1pPr>
          </a:lstStyle>
          <a:p>
            <a:r>
              <a:rPr lang="en-AU" sz="1335">
                <a:solidFill>
                  <a:srgbClr val="3C3C3B"/>
                </a:solidFill>
                <a:latin typeface="Arial" panose="020B0604020202020204"/>
                <a:cs typeface="Arial" panose="020B0604020202020204"/>
              </a:rPr>
              <a:t>First Last 10pt Arial</a:t>
            </a:r>
          </a:p>
          <a:p>
            <a:r>
              <a:rPr lang="en-AU" sz="1335">
                <a:solidFill>
                  <a:srgbClr val="3C3C3B"/>
                </a:solidFill>
                <a:latin typeface="Arial" panose="020B0604020202020204"/>
                <a:cs typeface="Arial" panose="020B0604020202020204"/>
              </a:rPr>
              <a:t>Title goes here 10pt Times</a:t>
            </a:r>
            <a:endParaRPr/>
          </a:p>
        </p:txBody>
      </p:sp>
      <p:sp>
        <p:nvSpPr>
          <p:cNvPr id="17" name="Text Placeholder 7"/>
          <p:cNvSpPr>
            <a:spLocks noGrp="1"/>
          </p:cNvSpPr>
          <p:nvPr>
            <p:ph type="body" idx="15" hasCustomPrompt="1"/>
          </p:nvPr>
        </p:nvSpPr>
        <p:spPr>
          <a:xfrm>
            <a:off x="5606926" y="4487330"/>
            <a:ext cx="2556933" cy="1833549"/>
          </a:xfrm>
          <a:prstGeom prst="rect">
            <a:avLst/>
          </a:prstGeom>
        </p:spPr>
        <p:txBody>
          <a:bodyPr lIns="0" tIns="0" rIns="0" bIns="0" numCol="1" spcCol="252000"/>
          <a:lstStyle>
            <a:lvl1pPr marL="0" indent="0">
              <a:buFontTx/>
              <a:buNone/>
              <a:defRPr sz="1335" b="0" i="0">
                <a:solidFill>
                  <a:srgbClr val="3C3C3B"/>
                </a:solidFill>
                <a:latin typeface="Arial" panose="020B0604020202020204"/>
                <a:cs typeface="Arial" panose="020B0604020202020204"/>
              </a:defRPr>
            </a:lvl1pPr>
          </a:lstStyle>
          <a:p>
            <a:r>
              <a:rPr lang="en-AU" sz="1335">
                <a:solidFill>
                  <a:srgbClr val="3C3C3B"/>
                </a:solidFill>
                <a:latin typeface="Arial" panose="020B0604020202020204"/>
                <a:cs typeface="Arial" panose="020B0604020202020204"/>
              </a:rPr>
              <a:t>Body</a:t>
            </a:r>
            <a:r>
              <a:rPr lang="en-AU" sz="1335" spc="-7">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copy</a:t>
            </a:r>
            <a:r>
              <a:rPr lang="en-AU" sz="1335" spc="-7">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small</a:t>
            </a:r>
            <a:r>
              <a:rPr lang="en-AU" sz="1335" spc="-13">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10pt</a:t>
            </a:r>
            <a:endParaRPr/>
          </a:p>
        </p:txBody>
      </p:sp>
      <p:sp>
        <p:nvSpPr>
          <p:cNvPr id="27" name="Picture Placeholder 8"/>
          <p:cNvSpPr>
            <a:spLocks noGrp="1"/>
          </p:cNvSpPr>
          <p:nvPr>
            <p:ph type="pic" sz="quarter" idx="22" hasCustomPrompt="1"/>
          </p:nvPr>
        </p:nvSpPr>
        <p:spPr>
          <a:xfrm>
            <a:off x="8734475" y="1881064"/>
            <a:ext cx="1762760" cy="1625600"/>
          </a:xfrm>
          <a:solidFill>
            <a:schemeClr val="bg1">
              <a:lumMod val="95000"/>
            </a:schemeClr>
          </a:solidFill>
        </p:spPr>
        <p:txBody>
          <a:bodyPr anchor="ctr" anchorCtr="0"/>
          <a:lstStyle>
            <a:lvl1pPr marL="0" indent="0" algn="ctr">
              <a:buNone/>
              <a:defRPr/>
            </a:lvl1pPr>
          </a:lstStyle>
          <a:p>
            <a:r>
              <a:rPr lang="en-US"/>
              <a:t>Click to add image</a:t>
            </a:r>
          </a:p>
        </p:txBody>
      </p:sp>
      <p:sp>
        <p:nvSpPr>
          <p:cNvPr id="24" name="Text Placeholder 9"/>
          <p:cNvSpPr>
            <a:spLocks noGrp="1"/>
          </p:cNvSpPr>
          <p:nvPr>
            <p:ph type="body" idx="20" hasCustomPrompt="1"/>
          </p:nvPr>
        </p:nvSpPr>
        <p:spPr>
          <a:xfrm>
            <a:off x="8734475" y="3702537"/>
            <a:ext cx="2556933" cy="516979"/>
          </a:xfrm>
          <a:prstGeom prst="rect">
            <a:avLst/>
          </a:prstGeom>
        </p:spPr>
        <p:txBody>
          <a:bodyPr lIns="0" tIns="0" rIns="0" bIns="0" numCol="1" spcCol="252000"/>
          <a:lstStyle>
            <a:lvl1pPr marL="0" indent="0">
              <a:buFontTx/>
              <a:buNone/>
              <a:defRPr sz="1335" b="1" i="0">
                <a:solidFill>
                  <a:schemeClr val="accent1"/>
                </a:solidFill>
                <a:latin typeface="+mn-lt"/>
                <a:cs typeface="Arial" panose="020B0604020202020204"/>
              </a:defRPr>
            </a:lvl1pPr>
          </a:lstStyle>
          <a:p>
            <a:r>
              <a:rPr lang="en-AU" sz="1335">
                <a:solidFill>
                  <a:srgbClr val="3C3C3B"/>
                </a:solidFill>
                <a:latin typeface="Arial" panose="020B0604020202020204"/>
                <a:cs typeface="Arial" panose="020B0604020202020204"/>
              </a:rPr>
              <a:t>First Last 10pt Arial</a:t>
            </a:r>
          </a:p>
          <a:p>
            <a:r>
              <a:rPr lang="en-AU" sz="1335">
                <a:solidFill>
                  <a:srgbClr val="3C3C3B"/>
                </a:solidFill>
                <a:latin typeface="Arial" panose="020B0604020202020204"/>
                <a:cs typeface="Arial" panose="020B0604020202020204"/>
              </a:rPr>
              <a:t>Title goes here 10pt Times</a:t>
            </a:r>
            <a:endParaRPr/>
          </a:p>
        </p:txBody>
      </p:sp>
      <p:sp>
        <p:nvSpPr>
          <p:cNvPr id="21" name="Text Placeholder 10"/>
          <p:cNvSpPr>
            <a:spLocks noGrp="1"/>
          </p:cNvSpPr>
          <p:nvPr>
            <p:ph type="body" idx="18" hasCustomPrompt="1"/>
          </p:nvPr>
        </p:nvSpPr>
        <p:spPr>
          <a:xfrm>
            <a:off x="8734475" y="4487330"/>
            <a:ext cx="2556933" cy="1833549"/>
          </a:xfrm>
          <a:prstGeom prst="rect">
            <a:avLst/>
          </a:prstGeom>
        </p:spPr>
        <p:txBody>
          <a:bodyPr lIns="0" tIns="0" rIns="0" bIns="0" numCol="1" spcCol="252000"/>
          <a:lstStyle>
            <a:lvl1pPr marL="0" indent="0">
              <a:buFontTx/>
              <a:buNone/>
              <a:defRPr sz="1335" b="0" i="0">
                <a:solidFill>
                  <a:srgbClr val="3C3C3B"/>
                </a:solidFill>
                <a:latin typeface="Arial" panose="020B0604020202020204"/>
                <a:cs typeface="Arial" panose="020B0604020202020204"/>
              </a:defRPr>
            </a:lvl1pPr>
          </a:lstStyle>
          <a:p>
            <a:r>
              <a:rPr lang="en-AU" sz="1335">
                <a:solidFill>
                  <a:srgbClr val="3C3C3B"/>
                </a:solidFill>
                <a:latin typeface="Arial" panose="020B0604020202020204"/>
                <a:cs typeface="Arial" panose="020B0604020202020204"/>
              </a:rPr>
              <a:t>Body</a:t>
            </a:r>
            <a:r>
              <a:rPr lang="en-AU" sz="1335" spc="-7">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copy</a:t>
            </a:r>
            <a:r>
              <a:rPr lang="en-AU" sz="1335" spc="-7">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small</a:t>
            </a:r>
            <a:r>
              <a:rPr lang="en-AU" sz="1335" spc="-13">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10pt</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peaker bios no imag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770467" y="982131"/>
            <a:ext cx="10651067" cy="492443"/>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Speaker bios no image</a:t>
            </a:r>
            <a:endParaRPr/>
          </a:p>
        </p:txBody>
      </p:sp>
      <p:sp>
        <p:nvSpPr>
          <p:cNvPr id="12" name="Holder 1"/>
          <p:cNvSpPr>
            <a:spLocks noGrp="1"/>
          </p:cNvSpPr>
          <p:nvPr>
            <p:ph type="body" idx="15" hasCustomPrompt="1"/>
          </p:nvPr>
        </p:nvSpPr>
        <p:spPr>
          <a:xfrm>
            <a:off x="2516069" y="1901819"/>
            <a:ext cx="3947808" cy="492131"/>
          </a:xfrm>
          <a:prstGeom prst="rect">
            <a:avLst/>
          </a:prstGeom>
          <a:solidFill>
            <a:schemeClr val="accent1"/>
          </a:solidFill>
        </p:spPr>
        <p:txBody>
          <a:bodyPr lIns="251999" tIns="72000" rIns="251999" bIns="72000" numCol="1" spcCol="252000" anchor="ctr" anchorCtr="0"/>
          <a:lstStyle>
            <a:lvl1pPr marL="0" indent="0">
              <a:buFontTx/>
              <a:buNone/>
              <a:defRPr sz="1335" b="1" i="0">
                <a:solidFill>
                  <a:schemeClr val="bg1"/>
                </a:solidFill>
                <a:latin typeface="Arial" panose="020B0604020202020204"/>
                <a:cs typeface="Arial" panose="020B0604020202020204"/>
              </a:defRPr>
            </a:lvl1pPr>
          </a:lstStyle>
          <a:p>
            <a:r>
              <a:rPr lang="en-AU" sz="1335">
                <a:solidFill>
                  <a:srgbClr val="3C3C3B"/>
                </a:solidFill>
                <a:latin typeface="Arial" panose="020B0604020202020204"/>
                <a:cs typeface="Arial" panose="020B0604020202020204"/>
              </a:rPr>
              <a:t>Heading 10pt</a:t>
            </a:r>
            <a:endParaRPr/>
          </a:p>
        </p:txBody>
      </p:sp>
      <p:sp>
        <p:nvSpPr>
          <p:cNvPr id="3" name="Holder 2"/>
          <p:cNvSpPr>
            <a:spLocks noGrp="1"/>
          </p:cNvSpPr>
          <p:nvPr>
            <p:ph type="body" idx="1" hasCustomPrompt="1"/>
          </p:nvPr>
        </p:nvSpPr>
        <p:spPr>
          <a:xfrm>
            <a:off x="2516069" y="2393950"/>
            <a:ext cx="3947808" cy="3693583"/>
          </a:xfrm>
          <a:prstGeom prst="rect">
            <a:avLst/>
          </a:prstGeom>
          <a:solidFill>
            <a:schemeClr val="bg2"/>
          </a:solidFill>
        </p:spPr>
        <p:txBody>
          <a:bodyPr lIns="251999" tIns="251999" rIns="251999" bIns="251999" numCol="1" spcCol="252000"/>
          <a:lstStyle>
            <a:lvl1pPr marL="228600" indent="-228600">
              <a:buFont typeface="System Font Regular"/>
              <a:buChar char="-"/>
              <a:defRPr sz="1335" b="0" i="0">
                <a:solidFill>
                  <a:srgbClr val="3C3C3B"/>
                </a:solidFill>
                <a:latin typeface="Arial" panose="020B0604020202020204"/>
                <a:cs typeface="Arial" panose="020B0604020202020204"/>
              </a:defRPr>
            </a:lvl1pPr>
          </a:lstStyle>
          <a:p>
            <a:r>
              <a:rPr lang="en-AU" sz="1335">
                <a:solidFill>
                  <a:srgbClr val="3C3C3B"/>
                </a:solidFill>
                <a:latin typeface="Arial" panose="020B0604020202020204"/>
                <a:cs typeface="Arial" panose="020B0604020202020204"/>
              </a:rPr>
              <a:t>Body</a:t>
            </a:r>
            <a:r>
              <a:rPr lang="en-AU" sz="1335" spc="-7">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copy</a:t>
            </a:r>
            <a:r>
              <a:rPr lang="en-AU" sz="1335" spc="-7">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small</a:t>
            </a:r>
            <a:r>
              <a:rPr lang="en-AU" sz="1335" spc="-13">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10pt</a:t>
            </a:r>
          </a:p>
          <a:p>
            <a:endParaRPr lang="en-AU"/>
          </a:p>
        </p:txBody>
      </p:sp>
      <p:sp>
        <p:nvSpPr>
          <p:cNvPr id="15" name="Holder 3"/>
          <p:cNvSpPr>
            <a:spLocks noGrp="1"/>
          </p:cNvSpPr>
          <p:nvPr>
            <p:ph type="body" idx="17" hasCustomPrompt="1"/>
          </p:nvPr>
        </p:nvSpPr>
        <p:spPr>
          <a:xfrm>
            <a:off x="6950611" y="1901819"/>
            <a:ext cx="3947808" cy="492131"/>
          </a:xfrm>
          <a:prstGeom prst="rect">
            <a:avLst/>
          </a:prstGeom>
          <a:solidFill>
            <a:schemeClr val="accent1"/>
          </a:solidFill>
        </p:spPr>
        <p:txBody>
          <a:bodyPr lIns="251999" tIns="72000" rIns="251999" bIns="72000" numCol="1" spcCol="252000" anchor="ctr" anchorCtr="0"/>
          <a:lstStyle>
            <a:lvl1pPr marL="0" indent="0">
              <a:buFontTx/>
              <a:buNone/>
              <a:defRPr sz="1335" b="1" i="0">
                <a:solidFill>
                  <a:schemeClr val="bg1"/>
                </a:solidFill>
                <a:latin typeface="Arial" panose="020B0604020202020204"/>
                <a:cs typeface="Arial" panose="020B0604020202020204"/>
              </a:defRPr>
            </a:lvl1pPr>
          </a:lstStyle>
          <a:p>
            <a:r>
              <a:rPr lang="en-AU" sz="1335">
                <a:solidFill>
                  <a:srgbClr val="3C3C3B"/>
                </a:solidFill>
                <a:latin typeface="Arial" panose="020B0604020202020204"/>
                <a:cs typeface="Arial" panose="020B0604020202020204"/>
              </a:rPr>
              <a:t>Heading 10pt</a:t>
            </a:r>
            <a:endParaRPr/>
          </a:p>
        </p:txBody>
      </p:sp>
      <p:sp>
        <p:nvSpPr>
          <p:cNvPr id="13" name="Holder 4"/>
          <p:cNvSpPr>
            <a:spLocks noGrp="1"/>
          </p:cNvSpPr>
          <p:nvPr>
            <p:ph type="body" idx="16" hasCustomPrompt="1"/>
          </p:nvPr>
        </p:nvSpPr>
        <p:spPr>
          <a:xfrm>
            <a:off x="6950611" y="2393950"/>
            <a:ext cx="3947808" cy="3693583"/>
          </a:xfrm>
          <a:prstGeom prst="rect">
            <a:avLst/>
          </a:prstGeom>
          <a:solidFill>
            <a:schemeClr val="bg2"/>
          </a:solidFill>
        </p:spPr>
        <p:txBody>
          <a:bodyPr lIns="251999" tIns="251999" rIns="251999" bIns="251999" numCol="1" spcCol="252000"/>
          <a:lstStyle>
            <a:lvl1pPr marL="228600" indent="-228600">
              <a:buFont typeface="System Font Regular"/>
              <a:buChar char="-"/>
              <a:defRPr sz="1335" b="0" i="0">
                <a:solidFill>
                  <a:srgbClr val="3C3C3B"/>
                </a:solidFill>
                <a:latin typeface="Arial" panose="020B0604020202020204"/>
                <a:cs typeface="Arial" panose="020B0604020202020204"/>
              </a:defRPr>
            </a:lvl1pPr>
          </a:lstStyle>
          <a:p>
            <a:r>
              <a:rPr lang="en-AU" sz="1335">
                <a:solidFill>
                  <a:srgbClr val="3C3C3B"/>
                </a:solidFill>
                <a:latin typeface="Arial" panose="020B0604020202020204"/>
                <a:cs typeface="Arial" panose="020B0604020202020204"/>
              </a:rPr>
              <a:t>Body</a:t>
            </a:r>
            <a:r>
              <a:rPr lang="en-AU" sz="1335" spc="-7">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copy</a:t>
            </a:r>
            <a:r>
              <a:rPr lang="en-AU" sz="1335" spc="-7">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small</a:t>
            </a:r>
            <a:r>
              <a:rPr lang="en-AU" sz="1335" spc="-13">
                <a:solidFill>
                  <a:srgbClr val="3C3C3B"/>
                </a:solidFill>
                <a:latin typeface="Arial" panose="020B0604020202020204"/>
                <a:cs typeface="Arial" panose="020B0604020202020204"/>
              </a:rPr>
              <a:t> </a:t>
            </a:r>
            <a:r>
              <a:rPr lang="en-AU" sz="1335">
                <a:solidFill>
                  <a:srgbClr val="3C3C3B"/>
                </a:solidFill>
                <a:latin typeface="Arial" panose="020B0604020202020204"/>
                <a:cs typeface="Arial" panose="020B0604020202020204"/>
              </a:rPr>
              <a:t>10pt</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body" sz="quarter" idx="13" hasCustomPrompt="1"/>
          </p:nvPr>
        </p:nvSpPr>
        <p:spPr>
          <a:xfrm>
            <a:off x="749378" y="766233"/>
            <a:ext cx="7378623" cy="1422400"/>
          </a:xfrm>
          <a:prstGeom prst="rect">
            <a:avLst/>
          </a:prstGeom>
        </p:spPr>
        <p:txBody>
          <a:bodyPr lIns="0" tIns="0" rIns="0" bIns="0"/>
          <a:lstStyle>
            <a:lvl1pPr marL="0" indent="0">
              <a:buFontTx/>
              <a:buNone/>
              <a:defRPr sz="3735">
                <a:solidFill>
                  <a:schemeClr val="tx1"/>
                </a:solidFill>
              </a:defRPr>
            </a:lvl1pPr>
          </a:lstStyle>
          <a:p>
            <a:r>
              <a:rPr lang="en-GB"/>
              <a:t>Heading sits here</a:t>
            </a:r>
          </a:p>
          <a:p>
            <a:r>
              <a:rPr lang="en-GB"/>
              <a:t>1-2 lines of copy 28pt</a:t>
            </a:r>
            <a:endParaRPr lang="en-US"/>
          </a:p>
        </p:txBody>
      </p:sp>
      <p:sp>
        <p:nvSpPr>
          <p:cNvPr id="7" name="Text Placeholder 2"/>
          <p:cNvSpPr>
            <a:spLocks noGrp="1"/>
          </p:cNvSpPr>
          <p:nvPr>
            <p:ph type="body" sz="quarter" idx="16" hasCustomPrompt="1"/>
          </p:nvPr>
        </p:nvSpPr>
        <p:spPr>
          <a:xfrm>
            <a:off x="762001" y="2417231"/>
            <a:ext cx="7378623" cy="1422400"/>
          </a:xfrm>
          <a:prstGeom prst="rect">
            <a:avLst/>
          </a:prstGeom>
        </p:spPr>
        <p:txBody>
          <a:bodyPr lIns="0" tIns="0" rIns="0" bIns="0"/>
          <a:lstStyle>
            <a:lvl1pPr marL="0" indent="0">
              <a:buFontTx/>
              <a:buNone/>
              <a:defRPr sz="3735" b="0" i="1">
                <a:solidFill>
                  <a:schemeClr val="tx1"/>
                </a:solidFill>
                <a:latin typeface="Times" pitchFamily="2" charset="0"/>
              </a:defRPr>
            </a:lvl1pPr>
          </a:lstStyle>
          <a:p>
            <a:r>
              <a:rPr lang="en-GB"/>
              <a:t>Presentation subheading </a:t>
            </a:r>
            <a:br>
              <a:rPr lang="en-GB"/>
            </a:br>
            <a:r>
              <a:rPr lang="en-GB"/>
              <a:t>can go over 2 lines 28pt</a:t>
            </a:r>
            <a:endParaRPr lang="en-US"/>
          </a:p>
        </p:txBody>
      </p:sp>
      <p:sp>
        <p:nvSpPr>
          <p:cNvPr id="6" name="Text Placeholder 3"/>
          <p:cNvSpPr>
            <a:spLocks noGrp="1"/>
          </p:cNvSpPr>
          <p:nvPr>
            <p:ph type="body" sz="quarter" idx="15" hasCustomPrompt="1"/>
          </p:nvPr>
        </p:nvSpPr>
        <p:spPr>
          <a:xfrm>
            <a:off x="749378" y="4144433"/>
            <a:ext cx="7378623" cy="808567"/>
          </a:xfrm>
          <a:prstGeom prst="rect">
            <a:avLst/>
          </a:prstGeom>
        </p:spPr>
        <p:txBody>
          <a:bodyPr lIns="0" tIns="0" rIns="0" bIns="0"/>
          <a:lstStyle>
            <a:lvl1pPr marL="0" indent="0">
              <a:buFontTx/>
              <a:buNone/>
              <a:defRPr sz="1865">
                <a:solidFill>
                  <a:schemeClr val="tx1"/>
                </a:solidFill>
              </a:defRPr>
            </a:lvl1pPr>
          </a:lstStyle>
          <a:p>
            <a:r>
              <a:rPr lang="en-GB"/>
              <a:t>Presented by 14pt</a:t>
            </a:r>
            <a:endParaRPr lang="en-US"/>
          </a:p>
        </p:txBody>
      </p:sp>
      <p:sp>
        <p:nvSpPr>
          <p:cNvPr id="8" name="TextBox 7"/>
          <p:cNvSpPr txBox="1"/>
          <p:nvPr userDrawn="1"/>
        </p:nvSpPr>
        <p:spPr>
          <a:xfrm rot="16200000">
            <a:off x="10586937" y="4876745"/>
            <a:ext cx="2440351" cy="194990"/>
          </a:xfrm>
          <a:prstGeom prst="rect">
            <a:avLst/>
          </a:prstGeom>
          <a:noFill/>
        </p:spPr>
        <p:txBody>
          <a:bodyPr wrap="square" rtlCol="0">
            <a:spAutoFit/>
          </a:bodyPr>
          <a:lstStyle/>
          <a:p>
            <a:r>
              <a:rPr lang="en-US" sz="665"/>
              <a:t>CRICOS 00026A    TEQSA PRV12057</a:t>
            </a:r>
          </a:p>
        </p:txBody>
      </p:sp>
      <p:pic>
        <p:nvPicPr>
          <p:cNvPr id="11" name="Picture"/>
          <p:cNvPicPr>
            <a:picLocks noChangeAspect="1"/>
          </p:cNvPicPr>
          <p:nvPr userDrawn="1"/>
        </p:nvPicPr>
        <p:blipFill>
          <a:blip r:embed="rId2"/>
          <a:stretch>
            <a:fillRect/>
          </a:stretch>
        </p:blipFill>
        <p:spPr>
          <a:xfrm>
            <a:off x="779137" y="5445078"/>
            <a:ext cx="2490252" cy="875881"/>
          </a:xfrm>
          <a:prstGeom prst="rect">
            <a:avLst/>
          </a:prstGeom>
        </p:spPr>
      </p:pic>
      <p:sp>
        <p:nvSpPr>
          <p:cNvPr id="34" name="Text Placeholder 4"/>
          <p:cNvSpPr>
            <a:spLocks noGrp="1"/>
          </p:cNvSpPr>
          <p:nvPr>
            <p:ph type="body" sz="quarter" idx="12" hasCustomPrompt="1"/>
          </p:nvPr>
        </p:nvSpPr>
        <p:spPr>
          <a:xfrm>
            <a:off x="6299201" y="5606560"/>
            <a:ext cx="4669700" cy="552915"/>
          </a:xfrm>
          <a:prstGeom prst="rect">
            <a:avLst/>
          </a:prstGeom>
        </p:spPr>
        <p:txBody>
          <a:bodyPr anchor="b" anchorCtr="0"/>
          <a:lstStyle>
            <a:lvl1pPr marL="0" indent="0" algn="r">
              <a:buNone/>
              <a:defRPr sz="1865" b="1">
                <a:solidFill>
                  <a:schemeClr val="tx1"/>
                </a:solidFill>
              </a:defRPr>
            </a:lvl1pPr>
          </a:lstStyle>
          <a:p>
            <a:pPr lvl="0"/>
            <a:r>
              <a:rPr lang="en-GB" err="1"/>
              <a:t>sydney.edu.au</a:t>
            </a:r>
            <a:r>
              <a:rPr lang="en-GB"/>
              <a:t>/</a:t>
            </a:r>
            <a:r>
              <a:rPr lang="en-GB" err="1"/>
              <a:t>xxxxx</a:t>
            </a:r>
            <a:endParaRPr lang="en-US"/>
          </a:p>
        </p:txBody>
      </p:sp>
    </p:spTree>
    <p:extLst>
      <p:ext uri="{BB962C8B-B14F-4D97-AF65-F5344CB8AC3E}">
        <p14:creationId xmlns:p14="http://schemas.microsoft.com/office/powerpoint/2010/main" val="50777874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6B6443-AD65-4CCD-827D-9D51DFB2A258}"/>
              </a:ext>
            </a:extLst>
          </p:cNvPr>
          <p:cNvSpPr>
            <a:spLocks noGrp="1"/>
          </p:cNvSpPr>
          <p:nvPr>
            <p:ph idx="1"/>
          </p:nvPr>
        </p:nvSpPr>
        <p:spPr>
          <a:xfrm>
            <a:off x="838200" y="1745673"/>
            <a:ext cx="10515600" cy="44312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EB819A6-83EF-45F1-BB8B-3C3E5FCDEBF6}"/>
              </a:ext>
            </a:extLst>
          </p:cNvPr>
          <p:cNvSpPr>
            <a:spLocks noGrp="1"/>
          </p:cNvSpPr>
          <p:nvPr>
            <p:ph type="dt" sz="half" idx="10"/>
          </p:nvPr>
        </p:nvSpPr>
        <p:spPr/>
        <p:txBody>
          <a:bodyPr/>
          <a:lstStyle>
            <a:lvl1pPr>
              <a:defRPr>
                <a:solidFill>
                  <a:schemeClr val="accent2">
                    <a:lumMod val="50000"/>
                  </a:schemeClr>
                </a:solidFill>
              </a:defRPr>
            </a:lvl1pPr>
          </a:lstStyle>
          <a:p>
            <a:endParaRPr lang="en-AU"/>
          </a:p>
        </p:txBody>
      </p:sp>
      <p:sp>
        <p:nvSpPr>
          <p:cNvPr id="8" name="Footer Placeholder 7">
            <a:extLst>
              <a:ext uri="{FF2B5EF4-FFF2-40B4-BE49-F238E27FC236}">
                <a16:creationId xmlns:a16="http://schemas.microsoft.com/office/drawing/2014/main" id="{F2884FDD-750D-4306-9C15-5DA5D23F2CB3}"/>
              </a:ext>
            </a:extLst>
          </p:cNvPr>
          <p:cNvSpPr>
            <a:spLocks noGrp="1"/>
          </p:cNvSpPr>
          <p:nvPr>
            <p:ph type="ftr" sz="quarter" idx="11"/>
          </p:nvPr>
        </p:nvSpPr>
        <p:spPr/>
        <p:txBody>
          <a:bodyPr/>
          <a:lstStyle>
            <a:lvl1pPr>
              <a:defRPr>
                <a:solidFill>
                  <a:schemeClr val="accent2">
                    <a:lumMod val="50000"/>
                  </a:schemeClr>
                </a:solidFill>
              </a:defRPr>
            </a:lvl1pPr>
          </a:lstStyle>
          <a:p>
            <a:endParaRPr lang="en-AU">
              <a:solidFill>
                <a:schemeClr val="accent2">
                  <a:lumMod val="50000"/>
                </a:schemeClr>
              </a:solidFill>
            </a:endParaRPr>
          </a:p>
        </p:txBody>
      </p:sp>
      <p:sp>
        <p:nvSpPr>
          <p:cNvPr id="10" name="Title 9">
            <a:extLst>
              <a:ext uri="{FF2B5EF4-FFF2-40B4-BE49-F238E27FC236}">
                <a16:creationId xmlns:a16="http://schemas.microsoft.com/office/drawing/2014/main" id="{C336DDAA-97BD-4D06-B26B-284FD8CF03D7}"/>
              </a:ext>
            </a:extLst>
          </p:cNvPr>
          <p:cNvSpPr>
            <a:spLocks noGrp="1"/>
          </p:cNvSpPr>
          <p:nvPr>
            <p:ph type="title"/>
          </p:nvPr>
        </p:nvSpPr>
        <p:spPr>
          <a:xfrm>
            <a:off x="838200" y="805005"/>
            <a:ext cx="10515600" cy="694241"/>
          </a:xfrm>
        </p:spPr>
        <p:txBody>
          <a:bodyPr>
            <a:normAutofit/>
          </a:bodyPr>
          <a:lstStyle>
            <a:lvl1pPr>
              <a:defRPr sz="4000">
                <a:solidFill>
                  <a:srgbClr val="FF0000"/>
                </a:solidFill>
              </a:defRPr>
            </a:lvl1pPr>
          </a:lstStyle>
          <a:p>
            <a:r>
              <a:rPr lang="en-US"/>
              <a:t>Click to edit Master title style</a:t>
            </a:r>
            <a:endParaRPr lang="en-AU"/>
          </a:p>
        </p:txBody>
      </p:sp>
      <p:sp>
        <p:nvSpPr>
          <p:cNvPr id="4" name="Slide Number Placeholder 5">
            <a:extLst>
              <a:ext uri="{FF2B5EF4-FFF2-40B4-BE49-F238E27FC236}">
                <a16:creationId xmlns:a16="http://schemas.microsoft.com/office/drawing/2014/main" id="{FBAD230E-C0CD-20C1-2B79-E8336ACA3582}"/>
              </a:ext>
            </a:extLst>
          </p:cNvPr>
          <p:cNvSpPr>
            <a:spLocks noGrp="1"/>
          </p:cNvSpPr>
          <p:nvPr>
            <p:ph type="sldNum" sz="quarter" idx="4"/>
          </p:nvPr>
        </p:nvSpPr>
        <p:spPr>
          <a:xfrm>
            <a:off x="8841828" y="6188003"/>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1B9107-CE57-4A90-84A8-8E925352AF13}" type="slidenum">
              <a:rPr lang="en-US" smtClean="0"/>
              <a:t>‹#›</a:t>
            </a:fld>
            <a:endParaRPr lang="en-US"/>
          </a:p>
        </p:txBody>
      </p:sp>
    </p:spTree>
    <p:extLst>
      <p:ext uri="{BB962C8B-B14F-4D97-AF65-F5344CB8AC3E}">
        <p14:creationId xmlns:p14="http://schemas.microsoft.com/office/powerpoint/2010/main" val="13491314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cknowledgement of Country 1">
    <p:bg>
      <p:bgPr>
        <a:solidFill>
          <a:schemeClr val="accent1"/>
        </a:solidFill>
        <a:effectLst/>
      </p:bgPr>
    </p:bg>
    <p:spTree>
      <p:nvGrpSpPr>
        <p:cNvPr id="1" name=""/>
        <p:cNvGrpSpPr/>
        <p:nvPr/>
      </p:nvGrpSpPr>
      <p:grpSpPr>
        <a:xfrm>
          <a:off x="0" y="0"/>
          <a:ext cx="0" cy="0"/>
          <a:chOff x="0" y="0"/>
          <a:chExt cx="0" cy="0"/>
        </a:xfrm>
      </p:grpSpPr>
      <p:sp>
        <p:nvSpPr>
          <p:cNvPr id="6" name="Title 1"/>
          <p:cNvSpPr txBox="1"/>
          <p:nvPr userDrawn="1"/>
        </p:nvSpPr>
        <p:spPr>
          <a:xfrm>
            <a:off x="770469" y="1314102"/>
            <a:ext cx="7357532" cy="2233090"/>
          </a:xfrm>
          <a:prstGeom prst="rect">
            <a:avLst/>
          </a:prstGeom>
        </p:spPr>
        <p:txBody>
          <a:bodyPr vert="horz" wrap="square" lIns="0" tIns="16933" rIns="0" bIns="0" rtlCol="0">
            <a:spAutoFit/>
          </a:bodyPr>
          <a:lstStyle/>
          <a:p>
            <a:pPr marL="28575" marR="6985" indent="-12700" algn="l">
              <a:lnSpc>
                <a:spcPct val="100000"/>
              </a:lnSpc>
              <a:spcBef>
                <a:spcPts val="135"/>
              </a:spcBef>
            </a:pPr>
            <a:r>
              <a:rPr lang="en-AU" sz="2400">
                <a:solidFill>
                  <a:schemeClr val="tx1"/>
                </a:solidFill>
                <a:latin typeface="Arial" panose="020B0604020202020204"/>
                <a:cs typeface="Arial" panose="020B0604020202020204"/>
              </a:rPr>
              <a:t>We recognise and pay respect to the Elders and communities – past, present, and emerging – of the lands that the University of Sydney's campuses stand on. For thousands of years they have shared and exchanged knowledges across innumerable generations for the benefit of all.</a:t>
            </a:r>
          </a:p>
        </p:txBody>
      </p:sp>
      <p:pic>
        <p:nvPicPr>
          <p:cNvPr id="16" name="Picture 2"/>
          <p:cNvPicPr>
            <a:picLocks noChangeAspect="1"/>
          </p:cNvPicPr>
          <p:nvPr userDrawn="1"/>
        </p:nvPicPr>
        <p:blipFill>
          <a:blip r:embed="rId2"/>
          <a:stretch>
            <a:fillRect/>
          </a:stretch>
        </p:blipFill>
        <p:spPr>
          <a:xfrm>
            <a:off x="778588" y="4814971"/>
            <a:ext cx="2078160" cy="73093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cknowledgement of Country 2">
    <p:bg>
      <p:bgPr>
        <a:solidFill>
          <a:schemeClr val="accent1"/>
        </a:solidFill>
        <a:effectLst/>
      </p:bgPr>
    </p:bg>
    <p:spTree>
      <p:nvGrpSpPr>
        <p:cNvPr id="1" name=""/>
        <p:cNvGrpSpPr/>
        <p:nvPr/>
      </p:nvGrpSpPr>
      <p:grpSpPr>
        <a:xfrm>
          <a:off x="0" y="0"/>
          <a:ext cx="0" cy="0"/>
          <a:chOff x="0" y="0"/>
          <a:chExt cx="0" cy="0"/>
        </a:xfrm>
      </p:grpSpPr>
      <p:pic>
        <p:nvPicPr>
          <p:cNvPr id="16" name="Picture 2"/>
          <p:cNvPicPr>
            <a:picLocks noChangeAspect="1"/>
          </p:cNvPicPr>
          <p:nvPr userDrawn="1"/>
        </p:nvPicPr>
        <p:blipFill>
          <a:blip r:embed="rId2"/>
          <a:stretch>
            <a:fillRect/>
          </a:stretch>
        </p:blipFill>
        <p:spPr>
          <a:xfrm>
            <a:off x="778588" y="4814971"/>
            <a:ext cx="2078160" cy="730939"/>
          </a:xfrm>
          <a:prstGeom prst="rect">
            <a:avLst/>
          </a:prstGeom>
        </p:spPr>
      </p:pic>
      <p:sp>
        <p:nvSpPr>
          <p:cNvPr id="6" name="Title 1"/>
          <p:cNvSpPr txBox="1"/>
          <p:nvPr userDrawn="1"/>
        </p:nvSpPr>
        <p:spPr>
          <a:xfrm>
            <a:off x="770469" y="1314102"/>
            <a:ext cx="8576732" cy="2233090"/>
          </a:xfrm>
          <a:prstGeom prst="rect">
            <a:avLst/>
          </a:prstGeom>
        </p:spPr>
        <p:txBody>
          <a:bodyPr vert="horz" wrap="square" lIns="0" tIns="16933" rIns="0" bIns="0" rtlCol="0">
            <a:spAutoFit/>
          </a:bodyPr>
          <a:lstStyle/>
          <a:p>
            <a:pPr marL="68580" marR="6985" indent="-52705">
              <a:lnSpc>
                <a:spcPct val="100000"/>
              </a:lnSpc>
              <a:spcBef>
                <a:spcPts val="135"/>
              </a:spcBef>
            </a:pPr>
            <a:r>
              <a:rPr lang="en-AU" sz="2400">
                <a:latin typeface="Arial" panose="020B0604020202020204"/>
                <a:cs typeface="Arial" panose="020B0604020202020204"/>
              </a:rPr>
              <a:t>The</a:t>
            </a:r>
            <a:r>
              <a:rPr lang="en-AU" sz="2400" spc="-47">
                <a:latin typeface="Arial" panose="020B0604020202020204"/>
                <a:cs typeface="Arial" panose="020B0604020202020204"/>
              </a:rPr>
              <a:t> </a:t>
            </a:r>
            <a:r>
              <a:rPr lang="en-AU" sz="2400">
                <a:latin typeface="Arial" panose="020B0604020202020204"/>
                <a:cs typeface="Arial" panose="020B0604020202020204"/>
              </a:rPr>
              <a:t>University</a:t>
            </a:r>
            <a:r>
              <a:rPr lang="en-AU" sz="2400" spc="-40">
                <a:latin typeface="Arial" panose="020B0604020202020204"/>
                <a:cs typeface="Arial" panose="020B0604020202020204"/>
              </a:rPr>
              <a:t> </a:t>
            </a:r>
            <a:r>
              <a:rPr lang="en-AU" sz="2400">
                <a:latin typeface="Arial" panose="020B0604020202020204"/>
                <a:cs typeface="Arial" panose="020B0604020202020204"/>
              </a:rPr>
              <a:t>of</a:t>
            </a:r>
            <a:r>
              <a:rPr lang="en-AU" sz="2400" spc="-47">
                <a:latin typeface="Arial" panose="020B0604020202020204"/>
                <a:cs typeface="Arial" panose="020B0604020202020204"/>
              </a:rPr>
              <a:t> </a:t>
            </a:r>
            <a:r>
              <a:rPr lang="en-AU" sz="2400">
                <a:latin typeface="Arial" panose="020B0604020202020204"/>
                <a:cs typeface="Arial" panose="020B0604020202020204"/>
              </a:rPr>
              <a:t>Sydney’s</a:t>
            </a:r>
            <a:r>
              <a:rPr lang="en-AU" sz="2400" spc="-40">
                <a:latin typeface="Arial" panose="020B0604020202020204"/>
                <a:cs typeface="Arial" panose="020B0604020202020204"/>
              </a:rPr>
              <a:t> </a:t>
            </a:r>
            <a:r>
              <a:rPr lang="en-AU" sz="2400">
                <a:latin typeface="Arial" panose="020B0604020202020204"/>
                <a:cs typeface="Arial" panose="020B0604020202020204"/>
              </a:rPr>
              <a:t>Camperdown</a:t>
            </a:r>
            <a:r>
              <a:rPr lang="en-AU" sz="2400" spc="-40">
                <a:latin typeface="Arial" panose="020B0604020202020204"/>
                <a:cs typeface="Arial" panose="020B0604020202020204"/>
              </a:rPr>
              <a:t> </a:t>
            </a:r>
            <a:r>
              <a:rPr lang="en-AU" sz="2400">
                <a:latin typeface="Arial" panose="020B0604020202020204"/>
                <a:cs typeface="Arial" panose="020B0604020202020204"/>
              </a:rPr>
              <a:t>Campus</a:t>
            </a:r>
            <a:r>
              <a:rPr lang="en-AU" sz="2400" spc="-47">
                <a:latin typeface="Arial" panose="020B0604020202020204"/>
                <a:cs typeface="Arial" panose="020B0604020202020204"/>
              </a:rPr>
              <a:t> </a:t>
            </a:r>
            <a:r>
              <a:rPr lang="en-AU" sz="2400">
                <a:latin typeface="Arial" panose="020B0604020202020204"/>
                <a:cs typeface="Arial" panose="020B0604020202020204"/>
              </a:rPr>
              <a:t>sits</a:t>
            </a:r>
            <a:r>
              <a:rPr lang="en-AU" sz="2400" spc="-40">
                <a:latin typeface="Arial" panose="020B0604020202020204"/>
                <a:cs typeface="Arial" panose="020B0604020202020204"/>
              </a:rPr>
              <a:t> </a:t>
            </a:r>
            <a:r>
              <a:rPr lang="en-AU" sz="2400">
                <a:latin typeface="Arial" panose="020B0604020202020204"/>
                <a:cs typeface="Arial" panose="020B0604020202020204"/>
              </a:rPr>
              <a:t>on</a:t>
            </a:r>
            <a:r>
              <a:rPr lang="en-AU" sz="2400" spc="-40">
                <a:latin typeface="Arial" panose="020B0604020202020204"/>
                <a:cs typeface="Arial" panose="020B0604020202020204"/>
              </a:rPr>
              <a:t> </a:t>
            </a:r>
            <a:r>
              <a:rPr lang="en-AU" sz="2400">
                <a:latin typeface="Arial" panose="020B0604020202020204"/>
                <a:cs typeface="Arial" panose="020B0604020202020204"/>
              </a:rPr>
              <a:t>the</a:t>
            </a:r>
            <a:r>
              <a:rPr lang="en-AU" sz="2400" spc="-47">
                <a:latin typeface="Arial" panose="020B0604020202020204"/>
                <a:cs typeface="Arial" panose="020B0604020202020204"/>
              </a:rPr>
              <a:t> </a:t>
            </a:r>
            <a:r>
              <a:rPr lang="en-AU" sz="2400">
                <a:latin typeface="Arial" panose="020B0604020202020204"/>
                <a:cs typeface="Arial" panose="020B0604020202020204"/>
              </a:rPr>
              <a:t>lands</a:t>
            </a:r>
            <a:r>
              <a:rPr lang="en-AU" sz="2400" spc="-40">
                <a:latin typeface="Arial" panose="020B0604020202020204"/>
                <a:cs typeface="Arial" panose="020B0604020202020204"/>
              </a:rPr>
              <a:t> </a:t>
            </a:r>
            <a:r>
              <a:rPr lang="en-AU" sz="2400">
                <a:latin typeface="Arial" panose="020B0604020202020204"/>
                <a:cs typeface="Arial" panose="020B0604020202020204"/>
              </a:rPr>
              <a:t>of</a:t>
            </a:r>
            <a:r>
              <a:rPr lang="en-AU" sz="2400" spc="-40">
                <a:latin typeface="Arial" panose="020B0604020202020204"/>
                <a:cs typeface="Arial" panose="020B0604020202020204"/>
              </a:rPr>
              <a:t> </a:t>
            </a:r>
            <a:r>
              <a:rPr lang="en-AU" sz="2400" spc="-33">
                <a:latin typeface="Arial" panose="020B0604020202020204"/>
                <a:cs typeface="Arial" panose="020B0604020202020204"/>
              </a:rPr>
              <a:t>the </a:t>
            </a:r>
            <a:r>
              <a:rPr lang="en-AU" sz="2400">
                <a:latin typeface="Arial" panose="020B0604020202020204"/>
                <a:cs typeface="Arial" panose="020B0604020202020204"/>
              </a:rPr>
              <a:t>Gadigal</a:t>
            </a:r>
            <a:r>
              <a:rPr lang="en-AU" sz="2400" spc="-13">
                <a:latin typeface="Arial" panose="020B0604020202020204"/>
                <a:cs typeface="Arial" panose="020B0604020202020204"/>
              </a:rPr>
              <a:t> </a:t>
            </a:r>
            <a:r>
              <a:rPr lang="en-AU" sz="2400">
                <a:latin typeface="Arial" panose="020B0604020202020204"/>
                <a:cs typeface="Arial" panose="020B0604020202020204"/>
              </a:rPr>
              <a:t>people</a:t>
            </a:r>
            <a:r>
              <a:rPr lang="en-AU" sz="2400" spc="-13">
                <a:latin typeface="Arial" panose="020B0604020202020204"/>
                <a:cs typeface="Arial" panose="020B0604020202020204"/>
              </a:rPr>
              <a:t> </a:t>
            </a:r>
            <a:r>
              <a:rPr lang="en-AU" sz="2400">
                <a:latin typeface="Arial" panose="020B0604020202020204"/>
                <a:cs typeface="Arial" panose="020B0604020202020204"/>
              </a:rPr>
              <a:t>with</a:t>
            </a:r>
            <a:r>
              <a:rPr lang="en-AU" sz="2400" spc="-13">
                <a:latin typeface="Arial" panose="020B0604020202020204"/>
                <a:cs typeface="Arial" panose="020B0604020202020204"/>
              </a:rPr>
              <a:t> </a:t>
            </a:r>
            <a:r>
              <a:rPr lang="en-AU" sz="2400">
                <a:latin typeface="Arial" panose="020B0604020202020204"/>
                <a:cs typeface="Arial" panose="020B0604020202020204"/>
              </a:rPr>
              <a:t>campuses,</a:t>
            </a:r>
            <a:r>
              <a:rPr lang="en-AU" sz="2400" spc="-7">
                <a:latin typeface="Arial" panose="020B0604020202020204"/>
                <a:cs typeface="Arial" panose="020B0604020202020204"/>
              </a:rPr>
              <a:t> </a:t>
            </a:r>
            <a:r>
              <a:rPr lang="en-AU" sz="2400">
                <a:latin typeface="Arial" panose="020B0604020202020204"/>
                <a:cs typeface="Arial" panose="020B0604020202020204"/>
              </a:rPr>
              <a:t>teaching</a:t>
            </a:r>
            <a:r>
              <a:rPr lang="en-AU" sz="2400" spc="-13">
                <a:latin typeface="Arial" panose="020B0604020202020204"/>
                <a:cs typeface="Arial" panose="020B0604020202020204"/>
              </a:rPr>
              <a:t> </a:t>
            </a:r>
            <a:r>
              <a:rPr lang="en-AU" sz="2400">
                <a:latin typeface="Arial" panose="020B0604020202020204"/>
                <a:cs typeface="Arial" panose="020B0604020202020204"/>
              </a:rPr>
              <a:t>and</a:t>
            </a:r>
            <a:r>
              <a:rPr lang="en-AU" sz="2400" spc="-13">
                <a:latin typeface="Arial" panose="020B0604020202020204"/>
                <a:cs typeface="Arial" panose="020B0604020202020204"/>
              </a:rPr>
              <a:t> </a:t>
            </a:r>
            <a:r>
              <a:rPr lang="en-AU" sz="2400">
                <a:latin typeface="Arial" panose="020B0604020202020204"/>
                <a:cs typeface="Arial" panose="020B0604020202020204"/>
              </a:rPr>
              <a:t>research</a:t>
            </a:r>
            <a:r>
              <a:rPr lang="en-AU" sz="2400" spc="-7">
                <a:latin typeface="Arial" panose="020B0604020202020204"/>
                <a:cs typeface="Arial" panose="020B0604020202020204"/>
              </a:rPr>
              <a:t> </a:t>
            </a:r>
            <a:r>
              <a:rPr lang="en-AU" sz="2400">
                <a:latin typeface="Arial" panose="020B0604020202020204"/>
                <a:cs typeface="Arial" panose="020B0604020202020204"/>
              </a:rPr>
              <a:t>facilities</a:t>
            </a:r>
            <a:r>
              <a:rPr lang="en-AU" sz="2400" spc="-7">
                <a:latin typeface="Arial" panose="020B0604020202020204"/>
                <a:cs typeface="Arial" panose="020B0604020202020204"/>
              </a:rPr>
              <a:t> </a:t>
            </a:r>
            <a:r>
              <a:rPr lang="en-AU" sz="2400">
                <a:latin typeface="Arial" panose="020B0604020202020204"/>
                <a:cs typeface="Arial" panose="020B0604020202020204"/>
              </a:rPr>
              <a:t>on</a:t>
            </a:r>
            <a:r>
              <a:rPr lang="en-AU" sz="2400" spc="-13">
                <a:latin typeface="Arial" panose="020B0604020202020204"/>
                <a:cs typeface="Arial" panose="020B0604020202020204"/>
              </a:rPr>
              <a:t> </a:t>
            </a:r>
            <a:r>
              <a:rPr lang="en-AU" sz="2400" spc="-33">
                <a:latin typeface="Arial" panose="020B0604020202020204"/>
                <a:cs typeface="Arial" panose="020B0604020202020204"/>
              </a:rPr>
              <a:t>the </a:t>
            </a:r>
            <a:r>
              <a:rPr lang="en-AU" sz="2400">
                <a:latin typeface="Arial" panose="020B0604020202020204"/>
                <a:cs typeface="Arial" panose="020B0604020202020204"/>
              </a:rPr>
              <a:t>lands</a:t>
            </a:r>
            <a:r>
              <a:rPr lang="en-AU" sz="2400" spc="-60">
                <a:latin typeface="Arial" panose="020B0604020202020204"/>
                <a:cs typeface="Arial" panose="020B0604020202020204"/>
              </a:rPr>
              <a:t> </a:t>
            </a:r>
            <a:r>
              <a:rPr lang="en-AU" sz="2400">
                <a:latin typeface="Arial" panose="020B0604020202020204"/>
                <a:cs typeface="Arial" panose="020B0604020202020204"/>
              </a:rPr>
              <a:t>of</a:t>
            </a:r>
            <a:r>
              <a:rPr lang="en-AU" sz="2400" spc="-47">
                <a:latin typeface="Arial" panose="020B0604020202020204"/>
                <a:cs typeface="Arial" panose="020B0604020202020204"/>
              </a:rPr>
              <a:t> </a:t>
            </a:r>
            <a:r>
              <a:rPr lang="en-AU" sz="2400">
                <a:latin typeface="Arial" panose="020B0604020202020204"/>
                <a:cs typeface="Arial" panose="020B0604020202020204"/>
              </a:rPr>
              <a:t>the</a:t>
            </a:r>
            <a:r>
              <a:rPr lang="en-AU" sz="2400" spc="-33">
                <a:latin typeface="Arial" panose="020B0604020202020204"/>
                <a:cs typeface="Arial" panose="020B0604020202020204"/>
              </a:rPr>
              <a:t> </a:t>
            </a:r>
            <a:r>
              <a:rPr lang="en-AU" sz="2400" err="1">
                <a:latin typeface="Arial" panose="020B0604020202020204"/>
                <a:cs typeface="Arial" panose="020B0604020202020204"/>
              </a:rPr>
              <a:t>Gamaraygal</a:t>
            </a:r>
            <a:r>
              <a:rPr lang="en-AU" sz="2400">
                <a:latin typeface="Arial" panose="020B0604020202020204"/>
                <a:cs typeface="Arial" panose="020B0604020202020204"/>
              </a:rPr>
              <a:t>,</a:t>
            </a:r>
            <a:r>
              <a:rPr lang="en-AU" sz="2400" spc="-40">
                <a:latin typeface="Arial" panose="020B0604020202020204"/>
                <a:cs typeface="Arial" panose="020B0604020202020204"/>
              </a:rPr>
              <a:t> </a:t>
            </a:r>
            <a:r>
              <a:rPr lang="en-AU" sz="2400" err="1">
                <a:latin typeface="Arial" panose="020B0604020202020204"/>
                <a:cs typeface="Arial" panose="020B0604020202020204"/>
              </a:rPr>
              <a:t>Dharug</a:t>
            </a:r>
            <a:r>
              <a:rPr lang="en-AU" sz="2400">
                <a:latin typeface="Arial" panose="020B0604020202020204"/>
                <a:cs typeface="Arial" panose="020B0604020202020204"/>
              </a:rPr>
              <a:t>,</a:t>
            </a:r>
            <a:r>
              <a:rPr lang="en-AU" sz="2400" spc="-40">
                <a:latin typeface="Arial" panose="020B0604020202020204"/>
                <a:cs typeface="Arial" panose="020B0604020202020204"/>
              </a:rPr>
              <a:t> </a:t>
            </a:r>
            <a:r>
              <a:rPr lang="en-AU" sz="2400" err="1">
                <a:latin typeface="Arial" panose="020B0604020202020204"/>
                <a:cs typeface="Arial" panose="020B0604020202020204"/>
              </a:rPr>
              <a:t>Wangal</a:t>
            </a:r>
            <a:r>
              <a:rPr lang="en-AU" sz="2400">
                <a:latin typeface="Arial" panose="020B0604020202020204"/>
                <a:cs typeface="Arial" panose="020B0604020202020204"/>
              </a:rPr>
              <a:t>,</a:t>
            </a:r>
            <a:r>
              <a:rPr lang="en-AU" sz="2400" spc="-47">
                <a:latin typeface="Arial" panose="020B0604020202020204"/>
                <a:cs typeface="Arial" panose="020B0604020202020204"/>
              </a:rPr>
              <a:t> </a:t>
            </a:r>
            <a:r>
              <a:rPr lang="en-AU" sz="2400" err="1">
                <a:latin typeface="Arial" panose="020B0604020202020204"/>
                <a:cs typeface="Arial" panose="020B0604020202020204"/>
              </a:rPr>
              <a:t>Darkinyung</a:t>
            </a:r>
            <a:r>
              <a:rPr lang="en-AU" sz="2400">
                <a:latin typeface="Arial" panose="020B0604020202020204"/>
                <a:cs typeface="Arial" panose="020B0604020202020204"/>
              </a:rPr>
              <a:t>,</a:t>
            </a:r>
            <a:r>
              <a:rPr lang="en-AU" sz="2400" spc="-40">
                <a:latin typeface="Arial" panose="020B0604020202020204"/>
                <a:cs typeface="Arial" panose="020B0604020202020204"/>
              </a:rPr>
              <a:t> </a:t>
            </a:r>
            <a:r>
              <a:rPr lang="en-AU" sz="2400" spc="-13" err="1">
                <a:latin typeface="Arial" panose="020B0604020202020204"/>
                <a:cs typeface="Arial" panose="020B0604020202020204"/>
              </a:rPr>
              <a:t>Burramadagal</a:t>
            </a:r>
            <a:r>
              <a:rPr lang="en-AU" sz="2400" spc="-13">
                <a:latin typeface="Arial" panose="020B0604020202020204"/>
                <a:cs typeface="Arial" panose="020B0604020202020204"/>
              </a:rPr>
              <a:t>, </a:t>
            </a:r>
            <a:r>
              <a:rPr lang="en-AU" sz="2400" err="1">
                <a:latin typeface="Arial" panose="020B0604020202020204"/>
                <a:cs typeface="Arial" panose="020B0604020202020204"/>
              </a:rPr>
              <a:t>Dharawal</a:t>
            </a:r>
            <a:r>
              <a:rPr lang="en-AU" sz="2400">
                <a:latin typeface="Arial" panose="020B0604020202020204"/>
                <a:cs typeface="Arial" panose="020B0604020202020204"/>
              </a:rPr>
              <a:t>,</a:t>
            </a:r>
            <a:r>
              <a:rPr lang="en-AU" sz="2400" spc="-40">
                <a:latin typeface="Arial" panose="020B0604020202020204"/>
                <a:cs typeface="Arial" panose="020B0604020202020204"/>
              </a:rPr>
              <a:t> </a:t>
            </a:r>
            <a:r>
              <a:rPr lang="en-AU" sz="2400" err="1">
                <a:latin typeface="Arial" panose="020B0604020202020204"/>
                <a:cs typeface="Arial" panose="020B0604020202020204"/>
              </a:rPr>
              <a:t>Gandangara</a:t>
            </a:r>
            <a:r>
              <a:rPr lang="en-AU" sz="2400">
                <a:latin typeface="Arial" panose="020B0604020202020204"/>
                <a:cs typeface="Arial" panose="020B0604020202020204"/>
              </a:rPr>
              <a:t>,</a:t>
            </a:r>
            <a:r>
              <a:rPr lang="en-AU" sz="2400" spc="-13">
                <a:latin typeface="Arial" panose="020B0604020202020204"/>
                <a:cs typeface="Arial" panose="020B0604020202020204"/>
              </a:rPr>
              <a:t> Gamilaraay,</a:t>
            </a:r>
            <a:r>
              <a:rPr lang="en-AU" sz="2400" spc="-20">
                <a:latin typeface="Arial" panose="020B0604020202020204"/>
                <a:cs typeface="Arial" panose="020B0604020202020204"/>
              </a:rPr>
              <a:t> </a:t>
            </a:r>
            <a:r>
              <a:rPr lang="en-AU" sz="2400" err="1">
                <a:latin typeface="Arial" panose="020B0604020202020204"/>
                <a:cs typeface="Arial" panose="020B0604020202020204"/>
              </a:rPr>
              <a:t>Barkindji</a:t>
            </a:r>
            <a:r>
              <a:rPr lang="en-AU" sz="2400">
                <a:latin typeface="Arial" panose="020B0604020202020204"/>
                <a:cs typeface="Arial" panose="020B0604020202020204"/>
              </a:rPr>
              <a:t>,</a:t>
            </a:r>
            <a:r>
              <a:rPr lang="en-AU" sz="2400" spc="-13">
                <a:latin typeface="Arial" panose="020B0604020202020204"/>
                <a:cs typeface="Arial" panose="020B0604020202020204"/>
              </a:rPr>
              <a:t> </a:t>
            </a:r>
            <a:r>
              <a:rPr lang="en-AU" sz="2400">
                <a:latin typeface="Arial" panose="020B0604020202020204"/>
                <a:cs typeface="Arial" panose="020B0604020202020204"/>
              </a:rPr>
              <a:t>Bundjalung,</a:t>
            </a:r>
            <a:r>
              <a:rPr lang="en-AU" sz="2400" spc="-13">
                <a:latin typeface="Arial" panose="020B0604020202020204"/>
                <a:cs typeface="Arial" panose="020B0604020202020204"/>
              </a:rPr>
              <a:t> Wiradjuri, </a:t>
            </a:r>
            <a:r>
              <a:rPr lang="en-AU" sz="2400" err="1">
                <a:latin typeface="Arial" panose="020B0604020202020204"/>
                <a:cs typeface="Arial" panose="020B0604020202020204"/>
              </a:rPr>
              <a:t>Ngunawal</a:t>
            </a:r>
            <a:r>
              <a:rPr lang="en-AU" sz="2400">
                <a:latin typeface="Arial" panose="020B0604020202020204"/>
                <a:cs typeface="Arial" panose="020B0604020202020204"/>
              </a:rPr>
              <a:t>,</a:t>
            </a:r>
            <a:r>
              <a:rPr lang="en-AU" sz="2400" spc="-20">
                <a:latin typeface="Arial" panose="020B0604020202020204"/>
                <a:cs typeface="Arial" panose="020B0604020202020204"/>
              </a:rPr>
              <a:t> </a:t>
            </a:r>
            <a:r>
              <a:rPr lang="en-AU" sz="2400" err="1">
                <a:latin typeface="Arial" panose="020B0604020202020204"/>
                <a:cs typeface="Arial" panose="020B0604020202020204"/>
              </a:rPr>
              <a:t>Gureng</a:t>
            </a:r>
            <a:r>
              <a:rPr lang="en-AU" sz="2400" spc="-13">
                <a:latin typeface="Arial" panose="020B0604020202020204"/>
                <a:cs typeface="Arial" panose="020B0604020202020204"/>
              </a:rPr>
              <a:t> </a:t>
            </a:r>
            <a:r>
              <a:rPr lang="en-AU" sz="2400" err="1">
                <a:latin typeface="Arial" panose="020B0604020202020204"/>
                <a:cs typeface="Arial" panose="020B0604020202020204"/>
              </a:rPr>
              <a:t>Gureng</a:t>
            </a:r>
            <a:r>
              <a:rPr lang="en-AU" sz="2400">
                <a:latin typeface="Arial" panose="020B0604020202020204"/>
                <a:cs typeface="Arial" panose="020B0604020202020204"/>
              </a:rPr>
              <a:t>,</a:t>
            </a:r>
            <a:r>
              <a:rPr lang="en-AU" sz="2400" spc="-13">
                <a:latin typeface="Arial" panose="020B0604020202020204"/>
                <a:cs typeface="Arial" panose="020B0604020202020204"/>
              </a:rPr>
              <a:t> </a:t>
            </a:r>
            <a:r>
              <a:rPr lang="en-AU" sz="2400">
                <a:latin typeface="Arial" panose="020B0604020202020204"/>
                <a:cs typeface="Arial" panose="020B0604020202020204"/>
              </a:rPr>
              <a:t>and</a:t>
            </a:r>
            <a:r>
              <a:rPr lang="en-AU" sz="2400" spc="-20">
                <a:latin typeface="Arial" panose="020B0604020202020204"/>
                <a:cs typeface="Arial" panose="020B0604020202020204"/>
              </a:rPr>
              <a:t> </a:t>
            </a:r>
            <a:r>
              <a:rPr lang="en-AU" sz="2400" err="1">
                <a:latin typeface="Arial" panose="020B0604020202020204"/>
                <a:cs typeface="Arial" panose="020B0604020202020204"/>
              </a:rPr>
              <a:t>Gagadju</a:t>
            </a:r>
            <a:r>
              <a:rPr lang="en-AU" sz="2400" spc="-13">
                <a:latin typeface="Arial" panose="020B0604020202020204"/>
                <a:cs typeface="Arial" panose="020B0604020202020204"/>
              </a:rPr>
              <a:t> peoples.</a:t>
            </a:r>
            <a:endParaRPr lang="en-AU" sz="2400">
              <a:latin typeface="Arial" panose="020B0604020202020204"/>
              <a:cs typeface="Arial" panose="020B0604020202020204"/>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cknowledgement of Country 3">
    <p:bg>
      <p:bgPr>
        <a:solidFill>
          <a:schemeClr val="accent1"/>
        </a:solidFill>
        <a:effectLst/>
      </p:bgPr>
    </p:bg>
    <p:spTree>
      <p:nvGrpSpPr>
        <p:cNvPr id="1" name=""/>
        <p:cNvGrpSpPr/>
        <p:nvPr/>
      </p:nvGrpSpPr>
      <p:grpSpPr>
        <a:xfrm>
          <a:off x="0" y="0"/>
          <a:ext cx="0" cy="0"/>
          <a:chOff x="0" y="0"/>
          <a:chExt cx="0" cy="0"/>
        </a:xfrm>
      </p:grpSpPr>
      <p:pic>
        <p:nvPicPr>
          <p:cNvPr id="16" name="Picture 2"/>
          <p:cNvPicPr>
            <a:picLocks noChangeAspect="1"/>
          </p:cNvPicPr>
          <p:nvPr userDrawn="1"/>
        </p:nvPicPr>
        <p:blipFill>
          <a:blip r:embed="rId2"/>
          <a:stretch>
            <a:fillRect/>
          </a:stretch>
        </p:blipFill>
        <p:spPr>
          <a:xfrm>
            <a:off x="778588" y="4814971"/>
            <a:ext cx="2078160" cy="730939"/>
          </a:xfrm>
          <a:prstGeom prst="rect">
            <a:avLst/>
          </a:prstGeom>
        </p:spPr>
      </p:pic>
      <p:sp>
        <p:nvSpPr>
          <p:cNvPr id="2" name="Title 1"/>
          <p:cNvSpPr>
            <a:spLocks noGrp="1"/>
          </p:cNvSpPr>
          <p:nvPr>
            <p:ph type="body" sz="quarter" idx="11" hasCustomPrompt="1"/>
          </p:nvPr>
        </p:nvSpPr>
        <p:spPr>
          <a:xfrm>
            <a:off x="778933" y="1312091"/>
            <a:ext cx="7349067" cy="2015309"/>
          </a:xfrm>
          <a:prstGeom prst="rect">
            <a:avLst/>
          </a:prstGeom>
        </p:spPr>
        <p:txBody>
          <a:bodyPr lIns="0" tIns="0" rIns="0" bIns="0"/>
          <a:lstStyle>
            <a:lvl1pPr marL="17145" marR="6985" indent="0" algn="l">
              <a:lnSpc>
                <a:spcPct val="100000"/>
              </a:lnSpc>
              <a:spcBef>
                <a:spcPts val="135"/>
              </a:spcBef>
              <a:buNone/>
              <a:defRPr>
                <a:solidFill>
                  <a:schemeClr val="tx1"/>
                </a:solidFill>
              </a:defRPr>
            </a:lvl1pPr>
          </a:lstStyle>
          <a:p>
            <a:pPr marL="12700" marR="5080">
              <a:lnSpc>
                <a:spcPct val="100000"/>
              </a:lnSpc>
              <a:spcBef>
                <a:spcPts val="100"/>
              </a:spcBef>
            </a:pPr>
            <a:r>
              <a:rPr lang="en-AU" sz="2400" i="0">
                <a:latin typeface="Arial" panose="020B0604020202020204"/>
                <a:cs typeface="Arial" panose="020B0604020202020204"/>
              </a:rPr>
              <a:t>Add in own text for Acknowledgement of Country 18pt</a:t>
            </a:r>
            <a:endParaRPr lang="en-AU" sz="2400" i="0" spc="-27">
              <a:latin typeface="Arial" panose="020B0604020202020204"/>
              <a:cs typeface="Arial" panose="020B0604020202020204"/>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image 1">
    <p:bg>
      <p:bgRef idx="1001">
        <a:schemeClr val="bg1"/>
      </p:bgRef>
    </p:bg>
    <p:spTree>
      <p:nvGrpSpPr>
        <p:cNvPr id="1" name=""/>
        <p:cNvGrpSpPr/>
        <p:nvPr/>
      </p:nvGrpSpPr>
      <p:grpSpPr>
        <a:xfrm>
          <a:off x="0" y="0"/>
          <a:ext cx="0" cy="0"/>
          <a:chOff x="0" y="0"/>
          <a:chExt cx="0" cy="0"/>
        </a:xfrm>
      </p:grpSpPr>
      <p:pic>
        <p:nvPicPr>
          <p:cNvPr id="4" name="object 6"/>
          <p:cNvPicPr/>
          <p:nvPr userDrawn="1"/>
        </p:nvPicPr>
        <p:blipFill>
          <a:blip r:embed="rId2" cstate="email"/>
          <a:stretch>
            <a:fillRect/>
          </a:stretch>
        </p:blipFill>
        <p:spPr>
          <a:xfrm>
            <a:off x="0" y="0"/>
            <a:ext cx="12192000" cy="6858000"/>
          </a:xfrm>
          <a:prstGeom prst="rect">
            <a:avLst/>
          </a:prstGeom>
        </p:spPr>
      </p:pic>
      <p:sp>
        <p:nvSpPr>
          <p:cNvPr id="3" name="object 6"/>
          <p:cNvSpPr/>
          <p:nvPr userDrawn="1"/>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p:cNvSpPr>
            <a:spLocks noGrp="1"/>
          </p:cNvSpPr>
          <p:nvPr>
            <p:ph type="title" hasCustomPrompt="1"/>
          </p:nvPr>
        </p:nvSpPr>
        <p:spPr>
          <a:xfrm>
            <a:off x="624184" y="1250103"/>
            <a:ext cx="5289313" cy="1262103"/>
          </a:xfrm>
          <a:prstGeom prst="rect">
            <a:avLst/>
          </a:prstGeom>
        </p:spPr>
        <p:txBody>
          <a:bodyPr/>
          <a:lstStyle>
            <a:lvl1pPr>
              <a:defRPr sz="3735">
                <a:solidFill>
                  <a:schemeClr val="tx1"/>
                </a:solidFill>
              </a:defRPr>
            </a:lvl1pPr>
          </a:lstStyle>
          <a:p>
            <a:r>
              <a:rPr lang="en-GB"/>
              <a:t>Heading sits here 28pt</a:t>
            </a:r>
            <a:endParaRPr lang="en-US"/>
          </a:p>
        </p:txBody>
      </p:sp>
      <p:sp>
        <p:nvSpPr>
          <p:cNvPr id="23" name="Text Placeholder 2"/>
          <p:cNvSpPr>
            <a:spLocks noGrp="1"/>
          </p:cNvSpPr>
          <p:nvPr>
            <p:ph type="body" sz="quarter" idx="14" hasCustomPrompt="1"/>
          </p:nvPr>
        </p:nvSpPr>
        <p:spPr>
          <a:xfrm>
            <a:off x="610169" y="2642615"/>
            <a:ext cx="5289312" cy="1005052"/>
          </a:xfrm>
          <a:prstGeom prst="rect">
            <a:avLst/>
          </a:prstGeom>
        </p:spPr>
        <p:txBody>
          <a:bodyPr/>
          <a:lstStyle>
            <a:lvl1pPr marL="17145" marR="6985" indent="0">
              <a:lnSpc>
                <a:spcPct val="100000"/>
              </a:lnSpc>
              <a:spcBef>
                <a:spcPts val="135"/>
              </a:spcBef>
              <a:buNone/>
              <a:defRPr sz="1865">
                <a:solidFill>
                  <a:schemeClr val="tx1"/>
                </a:solidFill>
              </a:defRPr>
            </a:lvl1pPr>
            <a:lvl2pPr>
              <a:defRPr sz="1865"/>
            </a:lvl2pPr>
            <a:lvl3pPr>
              <a:defRPr sz="1865"/>
            </a:lvl3pPr>
            <a:lvl4pPr>
              <a:defRPr sz="1865"/>
            </a:lvl4pPr>
            <a:lvl5pPr>
              <a:defRPr sz="1865"/>
            </a:lvl5pPr>
          </a:lstStyle>
          <a:p>
            <a:pPr marL="12700" marR="5080">
              <a:lnSpc>
                <a:spcPct val="100000"/>
              </a:lnSpc>
              <a:spcBef>
                <a:spcPts val="100"/>
              </a:spcBef>
            </a:pPr>
            <a:r>
              <a:rPr lang="en-AU" sz="1865">
                <a:latin typeface="Arial" panose="020B0604020202020204"/>
                <a:cs typeface="Arial" panose="020B0604020202020204"/>
              </a:rPr>
              <a:t>Intro</a:t>
            </a:r>
            <a:r>
              <a:rPr lang="en-AU" sz="1865" spc="-27">
                <a:latin typeface="Arial" panose="020B0604020202020204"/>
                <a:cs typeface="Arial" panose="020B0604020202020204"/>
              </a:rPr>
              <a:t> </a:t>
            </a:r>
            <a:r>
              <a:rPr lang="en-AU" sz="1865">
                <a:latin typeface="Arial" panose="020B0604020202020204"/>
                <a:cs typeface="Arial" panose="020B0604020202020204"/>
              </a:rPr>
              <a:t>text</a:t>
            </a:r>
            <a:r>
              <a:rPr lang="en-AU" sz="1865" spc="-7">
                <a:latin typeface="Arial" panose="020B0604020202020204"/>
                <a:cs typeface="Arial" panose="020B0604020202020204"/>
              </a:rPr>
              <a:t> </a:t>
            </a:r>
            <a:r>
              <a:rPr lang="en-AU" sz="1865">
                <a:latin typeface="Arial" panose="020B0604020202020204"/>
                <a:cs typeface="Arial" panose="020B0604020202020204"/>
              </a:rPr>
              <a:t>14pt,</a:t>
            </a:r>
            <a:r>
              <a:rPr lang="en-AU" sz="1865" spc="-20">
                <a:latin typeface="Arial" panose="020B0604020202020204"/>
                <a:cs typeface="Arial" panose="020B0604020202020204"/>
              </a:rPr>
              <a:t> </a:t>
            </a:r>
            <a:r>
              <a:rPr lang="en-AU" sz="1865">
                <a:latin typeface="Arial" panose="020B0604020202020204"/>
                <a:cs typeface="Arial" panose="020B0604020202020204"/>
              </a:rPr>
              <a:t>to</a:t>
            </a:r>
            <a:r>
              <a:rPr lang="en-AU" sz="1865" spc="-7">
                <a:latin typeface="Arial" panose="020B0604020202020204"/>
                <a:cs typeface="Arial" panose="020B0604020202020204"/>
              </a:rPr>
              <a:t> </a:t>
            </a:r>
            <a:r>
              <a:rPr lang="en-AU" sz="1865">
                <a:latin typeface="Arial" panose="020B0604020202020204"/>
                <a:cs typeface="Arial" panose="020B0604020202020204"/>
              </a:rPr>
              <a:t>sit</a:t>
            </a:r>
            <a:r>
              <a:rPr lang="en-AU" sz="1865" spc="-13">
                <a:latin typeface="Arial" panose="020B0604020202020204"/>
                <a:cs typeface="Arial" panose="020B0604020202020204"/>
              </a:rPr>
              <a:t> </a:t>
            </a:r>
            <a:r>
              <a:rPr lang="en-AU" sz="1865">
                <a:latin typeface="Arial" panose="020B0604020202020204"/>
                <a:cs typeface="Arial" panose="020B0604020202020204"/>
              </a:rPr>
              <a:t>here.</a:t>
            </a:r>
            <a:r>
              <a:rPr lang="en-AU" sz="1865" spc="-13">
                <a:latin typeface="Arial" panose="020B0604020202020204"/>
                <a:cs typeface="Arial" panose="020B0604020202020204"/>
              </a:rPr>
              <a:t> </a:t>
            </a:r>
            <a:br>
              <a:rPr lang="en-AU" sz="1865" spc="-13">
                <a:latin typeface="Arial" panose="020B0604020202020204"/>
                <a:cs typeface="Arial" panose="020B0604020202020204"/>
              </a:rPr>
            </a:br>
            <a:r>
              <a:rPr lang="en-AU" sz="1865">
                <a:latin typeface="Arial" panose="020B0604020202020204"/>
                <a:cs typeface="Arial" panose="020B0604020202020204"/>
              </a:rPr>
              <a:t>2–3</a:t>
            </a:r>
            <a:r>
              <a:rPr lang="en-AU" sz="1865" spc="-13">
                <a:latin typeface="Arial" panose="020B0604020202020204"/>
                <a:cs typeface="Arial" panose="020B0604020202020204"/>
              </a:rPr>
              <a:t> lines </a:t>
            </a:r>
            <a:r>
              <a:rPr lang="en-AU" sz="1865">
                <a:latin typeface="Arial" panose="020B0604020202020204"/>
                <a:cs typeface="Arial" panose="020B0604020202020204"/>
              </a:rPr>
              <a:t>of</a:t>
            </a:r>
            <a:r>
              <a:rPr lang="en-AU" sz="1865" spc="-20">
                <a:latin typeface="Arial" panose="020B0604020202020204"/>
                <a:cs typeface="Arial" panose="020B0604020202020204"/>
              </a:rPr>
              <a:t> </a:t>
            </a:r>
            <a:r>
              <a:rPr lang="en-AU" sz="1865" spc="-33">
                <a:latin typeface="Arial" panose="020B0604020202020204"/>
                <a:cs typeface="Arial" panose="020B0604020202020204"/>
              </a:rPr>
              <a:t>copy.</a:t>
            </a:r>
            <a:r>
              <a:rPr lang="en-AU" sz="1865" spc="-107">
                <a:latin typeface="Arial" panose="020B0604020202020204"/>
                <a:cs typeface="Arial" panose="020B0604020202020204"/>
              </a:rPr>
              <a:t> </a:t>
            </a:r>
            <a:r>
              <a:rPr lang="en-AU" sz="1865">
                <a:latin typeface="Arial" panose="020B0604020202020204"/>
                <a:cs typeface="Arial" panose="020B0604020202020204"/>
              </a:rPr>
              <a:t>Am </a:t>
            </a:r>
            <a:r>
              <a:rPr lang="en-AU" sz="1865" err="1">
                <a:latin typeface="Arial" panose="020B0604020202020204"/>
                <a:cs typeface="Arial" panose="020B0604020202020204"/>
              </a:rPr>
              <a:t>quo’xnkaln</a:t>
            </a:r>
            <a:r>
              <a:rPr lang="en-AU" sz="1865" spc="-13">
                <a:latin typeface="Arial" panose="020B0604020202020204"/>
                <a:cs typeface="Arial" panose="020B0604020202020204"/>
              </a:rPr>
              <a:t> </a:t>
            </a:r>
            <a:r>
              <a:rPr lang="en-AU" sz="1865" err="1">
                <a:latin typeface="Arial" panose="020B0604020202020204"/>
                <a:cs typeface="Arial" panose="020B0604020202020204"/>
              </a:rPr>
              <a:t>ium</a:t>
            </a:r>
            <a:r>
              <a:rPr lang="en-AU" sz="1865" spc="-13">
                <a:latin typeface="Arial" panose="020B0604020202020204"/>
                <a:cs typeface="Arial" panose="020B0604020202020204"/>
              </a:rPr>
              <a:t> </a:t>
            </a:r>
            <a:r>
              <a:rPr lang="en-AU" sz="1865" err="1">
                <a:latin typeface="Arial" panose="020B0604020202020204"/>
                <a:cs typeface="Arial" panose="020B0604020202020204"/>
              </a:rPr>
              <a:t>aute</a:t>
            </a:r>
            <a:r>
              <a:rPr lang="en-AU" sz="1865" spc="-7">
                <a:latin typeface="Arial" panose="020B0604020202020204"/>
                <a:cs typeface="Arial" panose="020B0604020202020204"/>
              </a:rPr>
              <a:t> </a:t>
            </a:r>
            <a:r>
              <a:rPr lang="en-AU" sz="1865" spc="-13" err="1">
                <a:latin typeface="Arial" panose="020B0604020202020204"/>
                <a:cs typeface="Arial" panose="020B0604020202020204"/>
              </a:rPr>
              <a:t>fuidesteI</a:t>
            </a:r>
            <a:r>
              <a:rPr lang="en-AU" sz="1865" spc="-13">
                <a:latin typeface="Arial" panose="020B0604020202020204"/>
                <a:cs typeface="Arial" panose="020B0604020202020204"/>
              </a:rPr>
              <a:t> </a:t>
            </a:r>
            <a:r>
              <a:rPr lang="en-AU" sz="1865" err="1">
                <a:latin typeface="Arial" panose="020B0604020202020204"/>
                <a:cs typeface="Arial" panose="020B0604020202020204"/>
              </a:rPr>
              <a:t>eces</a:t>
            </a:r>
            <a:r>
              <a:rPr lang="en-AU" sz="1865">
                <a:latin typeface="Arial" panose="020B0604020202020204"/>
                <a:cs typeface="Arial" panose="020B0604020202020204"/>
              </a:rPr>
              <a:t>,</a:t>
            </a:r>
            <a:r>
              <a:rPr lang="en-AU" sz="1865" spc="-20">
                <a:latin typeface="Arial" panose="020B0604020202020204"/>
                <a:cs typeface="Arial" panose="020B0604020202020204"/>
              </a:rPr>
              <a:t> </a:t>
            </a:r>
            <a:r>
              <a:rPr lang="en-AU" sz="1865">
                <a:latin typeface="Arial" panose="020B0604020202020204"/>
                <a:cs typeface="Arial" panose="020B0604020202020204"/>
              </a:rPr>
              <a:t>Cas</a:t>
            </a:r>
            <a:r>
              <a:rPr lang="en-AU" sz="1865" spc="-20">
                <a:latin typeface="Arial" panose="020B0604020202020204"/>
                <a:cs typeface="Arial" panose="020B0604020202020204"/>
              </a:rPr>
              <a:t> </a:t>
            </a:r>
            <a:r>
              <a:rPr lang="en-AU" sz="1865" err="1">
                <a:latin typeface="Arial" panose="020B0604020202020204"/>
                <a:cs typeface="Arial" panose="020B0604020202020204"/>
              </a:rPr>
              <a:t>cus</a:t>
            </a:r>
            <a:r>
              <a:rPr lang="en-AU" sz="1865" spc="-13">
                <a:latin typeface="Arial" panose="020B0604020202020204"/>
                <a:cs typeface="Arial" panose="020B0604020202020204"/>
              </a:rPr>
              <a:t> </a:t>
            </a:r>
            <a:r>
              <a:rPr lang="en-AU" sz="1865" err="1">
                <a:latin typeface="Arial" panose="020B0604020202020204"/>
                <a:cs typeface="Arial" panose="020B0604020202020204"/>
              </a:rPr>
              <a:t>aus</a:t>
            </a:r>
            <a:r>
              <a:rPr lang="en-AU" sz="1865" spc="-20">
                <a:latin typeface="Arial" panose="020B0604020202020204"/>
                <a:cs typeface="Arial" panose="020B0604020202020204"/>
              </a:rPr>
              <a:t> </a:t>
            </a:r>
            <a:r>
              <a:rPr lang="en-AU" sz="1865" spc="-13" err="1">
                <a:latin typeface="Arial" panose="020B0604020202020204"/>
                <a:cs typeface="Arial" panose="020B0604020202020204"/>
              </a:rPr>
              <a:t>opubli</a:t>
            </a:r>
            <a:r>
              <a:rPr lang="en-AU" sz="1865" spc="-13">
                <a:latin typeface="Arial" panose="020B0604020202020204"/>
                <a:cs typeface="Arial" panose="020B0604020202020204"/>
              </a:rPr>
              <a:t>.</a:t>
            </a:r>
            <a:endParaRPr lang="en-AU" sz="1865">
              <a:latin typeface="Arial" panose="020B0604020202020204"/>
              <a:cs typeface="Arial" panose="020B0604020202020204"/>
            </a:endParaRPr>
          </a:p>
        </p:txBody>
      </p:sp>
      <p:sp>
        <p:nvSpPr>
          <p:cNvPr id="34" name="Text Placeholder 3"/>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5" b="1">
                <a:solidFill>
                  <a:schemeClr val="tx1"/>
                </a:solidFill>
              </a:defRPr>
            </a:lvl1pPr>
          </a:lstStyle>
          <a:p>
            <a:pPr lvl="0"/>
            <a:r>
              <a:rPr lang="en-GB" err="1"/>
              <a:t>sydney.edu.au</a:t>
            </a:r>
            <a:r>
              <a:rPr lang="en-GB"/>
              <a:t>/</a:t>
            </a:r>
            <a:r>
              <a:rPr lang="en-GB" err="1"/>
              <a:t>xxxxx</a:t>
            </a:r>
            <a:endParaRPr lang="en-US"/>
          </a:p>
        </p:txBody>
      </p:sp>
      <p:pic>
        <p:nvPicPr>
          <p:cNvPr id="11" name="Picture 4"/>
          <p:cNvPicPr>
            <a:picLocks noChangeAspect="1"/>
          </p:cNvPicPr>
          <p:nvPr userDrawn="1"/>
        </p:nvPicPr>
        <p:blipFill>
          <a:blip r:embed="rId3"/>
          <a:stretch>
            <a:fillRect/>
          </a:stretch>
        </p:blipFill>
        <p:spPr>
          <a:xfrm>
            <a:off x="778588" y="4814971"/>
            <a:ext cx="2078160" cy="730939"/>
          </a:xfrm>
          <a:prstGeom prst="rect">
            <a:avLst/>
          </a:prstGeom>
        </p:spPr>
      </p:pic>
      <p:sp>
        <p:nvSpPr>
          <p:cNvPr id="2" name="TextBox 5"/>
          <p:cNvSpPr txBox="1"/>
          <p:nvPr userDrawn="1"/>
        </p:nvSpPr>
        <p:spPr>
          <a:xfrm rot="16200000">
            <a:off x="4713543" y="4752930"/>
            <a:ext cx="2440351" cy="194990"/>
          </a:xfrm>
          <a:prstGeom prst="rect">
            <a:avLst/>
          </a:prstGeom>
          <a:noFill/>
        </p:spPr>
        <p:txBody>
          <a:bodyPr wrap="square" rtlCol="0">
            <a:spAutoFit/>
          </a:bodyPr>
          <a:lstStyle/>
          <a:p>
            <a:r>
              <a:rPr lang="en-US" sz="665"/>
              <a:t>CRICOS 00026A    TEQSA PRV12057</a:t>
            </a: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image 1">
    <p:bg>
      <p:bgRef idx="1001">
        <a:schemeClr val="bg1"/>
      </p:bgRef>
    </p:bg>
    <p:spTree>
      <p:nvGrpSpPr>
        <p:cNvPr id="1" name=""/>
        <p:cNvGrpSpPr/>
        <p:nvPr/>
      </p:nvGrpSpPr>
      <p:grpSpPr>
        <a:xfrm>
          <a:off x="0" y="0"/>
          <a:ext cx="0" cy="0"/>
          <a:chOff x="0" y="0"/>
          <a:chExt cx="0" cy="0"/>
        </a:xfrm>
      </p:grpSpPr>
      <p:pic>
        <p:nvPicPr>
          <p:cNvPr id="5" name="object 4"/>
          <p:cNvPicPr/>
          <p:nvPr userDrawn="1"/>
        </p:nvPicPr>
        <p:blipFill>
          <a:blip r:embed="rId2" cstate="email"/>
          <a:stretch>
            <a:fillRect/>
          </a:stretch>
        </p:blipFill>
        <p:spPr>
          <a:xfrm>
            <a:off x="10695" y="0"/>
            <a:ext cx="12192000" cy="6858000"/>
          </a:xfrm>
          <a:prstGeom prst="rect">
            <a:avLst/>
          </a:prstGeom>
        </p:spPr>
      </p:pic>
      <p:sp>
        <p:nvSpPr>
          <p:cNvPr id="3" name="object 6"/>
          <p:cNvSpPr/>
          <p:nvPr userDrawn="1"/>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p:cNvSpPr>
            <a:spLocks noGrp="1"/>
          </p:cNvSpPr>
          <p:nvPr>
            <p:ph type="title" hasCustomPrompt="1"/>
          </p:nvPr>
        </p:nvSpPr>
        <p:spPr>
          <a:xfrm>
            <a:off x="624184" y="1250103"/>
            <a:ext cx="5289313" cy="1262103"/>
          </a:xfrm>
          <a:prstGeom prst="rect">
            <a:avLst/>
          </a:prstGeom>
        </p:spPr>
        <p:txBody>
          <a:bodyPr/>
          <a:lstStyle>
            <a:lvl1pPr>
              <a:defRPr sz="3735">
                <a:solidFill>
                  <a:schemeClr val="tx1"/>
                </a:solidFill>
              </a:defRPr>
            </a:lvl1pPr>
          </a:lstStyle>
          <a:p>
            <a:r>
              <a:rPr lang="en-GB"/>
              <a:t>Heading sits here 28pt</a:t>
            </a:r>
            <a:endParaRPr lang="en-US"/>
          </a:p>
        </p:txBody>
      </p:sp>
      <p:sp>
        <p:nvSpPr>
          <p:cNvPr id="23" name="Text Placeholder 2"/>
          <p:cNvSpPr>
            <a:spLocks noGrp="1"/>
          </p:cNvSpPr>
          <p:nvPr>
            <p:ph type="body" sz="quarter" idx="14" hasCustomPrompt="1"/>
          </p:nvPr>
        </p:nvSpPr>
        <p:spPr>
          <a:xfrm>
            <a:off x="610169" y="2642615"/>
            <a:ext cx="5289312" cy="1005052"/>
          </a:xfrm>
          <a:prstGeom prst="rect">
            <a:avLst/>
          </a:prstGeom>
        </p:spPr>
        <p:txBody>
          <a:bodyPr/>
          <a:lstStyle>
            <a:lvl1pPr marL="17145" marR="6985" indent="0">
              <a:lnSpc>
                <a:spcPct val="100000"/>
              </a:lnSpc>
              <a:spcBef>
                <a:spcPts val="135"/>
              </a:spcBef>
              <a:buNone/>
              <a:defRPr sz="1865">
                <a:solidFill>
                  <a:schemeClr val="tx1"/>
                </a:solidFill>
              </a:defRPr>
            </a:lvl1pPr>
            <a:lvl2pPr>
              <a:defRPr sz="1865"/>
            </a:lvl2pPr>
            <a:lvl3pPr>
              <a:defRPr sz="1865"/>
            </a:lvl3pPr>
            <a:lvl4pPr>
              <a:defRPr sz="1865"/>
            </a:lvl4pPr>
            <a:lvl5pPr>
              <a:defRPr sz="1865"/>
            </a:lvl5pPr>
          </a:lstStyle>
          <a:p>
            <a:pPr marL="12700" marR="5080">
              <a:lnSpc>
                <a:spcPct val="100000"/>
              </a:lnSpc>
              <a:spcBef>
                <a:spcPts val="100"/>
              </a:spcBef>
            </a:pPr>
            <a:r>
              <a:rPr lang="en-AU" sz="1865">
                <a:latin typeface="Arial" panose="020B0604020202020204"/>
                <a:cs typeface="Arial" panose="020B0604020202020204"/>
              </a:rPr>
              <a:t>Intro</a:t>
            </a:r>
            <a:r>
              <a:rPr lang="en-AU" sz="1865" spc="-27">
                <a:latin typeface="Arial" panose="020B0604020202020204"/>
                <a:cs typeface="Arial" panose="020B0604020202020204"/>
              </a:rPr>
              <a:t> </a:t>
            </a:r>
            <a:r>
              <a:rPr lang="en-AU" sz="1865">
                <a:latin typeface="Arial" panose="020B0604020202020204"/>
                <a:cs typeface="Arial" panose="020B0604020202020204"/>
              </a:rPr>
              <a:t>text</a:t>
            </a:r>
            <a:r>
              <a:rPr lang="en-AU" sz="1865" spc="-7">
                <a:latin typeface="Arial" panose="020B0604020202020204"/>
                <a:cs typeface="Arial" panose="020B0604020202020204"/>
              </a:rPr>
              <a:t> </a:t>
            </a:r>
            <a:r>
              <a:rPr lang="en-AU" sz="1865">
                <a:latin typeface="Arial" panose="020B0604020202020204"/>
                <a:cs typeface="Arial" panose="020B0604020202020204"/>
              </a:rPr>
              <a:t>14pt,</a:t>
            </a:r>
            <a:r>
              <a:rPr lang="en-AU" sz="1865" spc="-20">
                <a:latin typeface="Arial" panose="020B0604020202020204"/>
                <a:cs typeface="Arial" panose="020B0604020202020204"/>
              </a:rPr>
              <a:t> </a:t>
            </a:r>
            <a:r>
              <a:rPr lang="en-AU" sz="1865">
                <a:latin typeface="Arial" panose="020B0604020202020204"/>
                <a:cs typeface="Arial" panose="020B0604020202020204"/>
              </a:rPr>
              <a:t>to</a:t>
            </a:r>
            <a:r>
              <a:rPr lang="en-AU" sz="1865" spc="-7">
                <a:latin typeface="Arial" panose="020B0604020202020204"/>
                <a:cs typeface="Arial" panose="020B0604020202020204"/>
              </a:rPr>
              <a:t> </a:t>
            </a:r>
            <a:r>
              <a:rPr lang="en-AU" sz="1865">
                <a:latin typeface="Arial" panose="020B0604020202020204"/>
                <a:cs typeface="Arial" panose="020B0604020202020204"/>
              </a:rPr>
              <a:t>sit</a:t>
            </a:r>
            <a:r>
              <a:rPr lang="en-AU" sz="1865" spc="-13">
                <a:latin typeface="Arial" panose="020B0604020202020204"/>
                <a:cs typeface="Arial" panose="020B0604020202020204"/>
              </a:rPr>
              <a:t> </a:t>
            </a:r>
            <a:r>
              <a:rPr lang="en-AU" sz="1865">
                <a:latin typeface="Arial" panose="020B0604020202020204"/>
                <a:cs typeface="Arial" panose="020B0604020202020204"/>
              </a:rPr>
              <a:t>here.</a:t>
            </a:r>
            <a:r>
              <a:rPr lang="en-AU" sz="1865" spc="-13">
                <a:latin typeface="Arial" panose="020B0604020202020204"/>
                <a:cs typeface="Arial" panose="020B0604020202020204"/>
              </a:rPr>
              <a:t> </a:t>
            </a:r>
            <a:br>
              <a:rPr lang="en-AU" sz="1865" spc="-13">
                <a:latin typeface="Arial" panose="020B0604020202020204"/>
                <a:cs typeface="Arial" panose="020B0604020202020204"/>
              </a:rPr>
            </a:br>
            <a:r>
              <a:rPr lang="en-AU" sz="1865">
                <a:latin typeface="Arial" panose="020B0604020202020204"/>
                <a:cs typeface="Arial" panose="020B0604020202020204"/>
              </a:rPr>
              <a:t>2–3</a:t>
            </a:r>
            <a:r>
              <a:rPr lang="en-AU" sz="1865" spc="-13">
                <a:latin typeface="Arial" panose="020B0604020202020204"/>
                <a:cs typeface="Arial" panose="020B0604020202020204"/>
              </a:rPr>
              <a:t> lines </a:t>
            </a:r>
            <a:r>
              <a:rPr lang="en-AU" sz="1865">
                <a:latin typeface="Arial" panose="020B0604020202020204"/>
                <a:cs typeface="Arial" panose="020B0604020202020204"/>
              </a:rPr>
              <a:t>of</a:t>
            </a:r>
            <a:r>
              <a:rPr lang="en-AU" sz="1865" spc="-20">
                <a:latin typeface="Arial" panose="020B0604020202020204"/>
                <a:cs typeface="Arial" panose="020B0604020202020204"/>
              </a:rPr>
              <a:t> </a:t>
            </a:r>
            <a:r>
              <a:rPr lang="en-AU" sz="1865" spc="-33">
                <a:latin typeface="Arial" panose="020B0604020202020204"/>
                <a:cs typeface="Arial" panose="020B0604020202020204"/>
              </a:rPr>
              <a:t>copy.</a:t>
            </a:r>
            <a:r>
              <a:rPr lang="en-AU" sz="1865" spc="-107">
                <a:latin typeface="Arial" panose="020B0604020202020204"/>
                <a:cs typeface="Arial" panose="020B0604020202020204"/>
              </a:rPr>
              <a:t> </a:t>
            </a:r>
            <a:r>
              <a:rPr lang="en-AU" sz="1865">
                <a:latin typeface="Arial" panose="020B0604020202020204"/>
                <a:cs typeface="Arial" panose="020B0604020202020204"/>
              </a:rPr>
              <a:t>Am </a:t>
            </a:r>
            <a:r>
              <a:rPr lang="en-AU" sz="1865" err="1">
                <a:latin typeface="Arial" panose="020B0604020202020204"/>
                <a:cs typeface="Arial" panose="020B0604020202020204"/>
              </a:rPr>
              <a:t>quo’xnkaln</a:t>
            </a:r>
            <a:r>
              <a:rPr lang="en-AU" sz="1865" spc="-13">
                <a:latin typeface="Arial" panose="020B0604020202020204"/>
                <a:cs typeface="Arial" panose="020B0604020202020204"/>
              </a:rPr>
              <a:t> </a:t>
            </a:r>
            <a:r>
              <a:rPr lang="en-AU" sz="1865" err="1">
                <a:latin typeface="Arial" panose="020B0604020202020204"/>
                <a:cs typeface="Arial" panose="020B0604020202020204"/>
              </a:rPr>
              <a:t>ium</a:t>
            </a:r>
            <a:r>
              <a:rPr lang="en-AU" sz="1865" spc="-13">
                <a:latin typeface="Arial" panose="020B0604020202020204"/>
                <a:cs typeface="Arial" panose="020B0604020202020204"/>
              </a:rPr>
              <a:t> </a:t>
            </a:r>
            <a:r>
              <a:rPr lang="en-AU" sz="1865" err="1">
                <a:latin typeface="Arial" panose="020B0604020202020204"/>
                <a:cs typeface="Arial" panose="020B0604020202020204"/>
              </a:rPr>
              <a:t>aute</a:t>
            </a:r>
            <a:r>
              <a:rPr lang="en-AU" sz="1865" spc="-7">
                <a:latin typeface="Arial" panose="020B0604020202020204"/>
                <a:cs typeface="Arial" panose="020B0604020202020204"/>
              </a:rPr>
              <a:t> </a:t>
            </a:r>
            <a:r>
              <a:rPr lang="en-AU" sz="1865" spc="-13" err="1">
                <a:latin typeface="Arial" panose="020B0604020202020204"/>
                <a:cs typeface="Arial" panose="020B0604020202020204"/>
              </a:rPr>
              <a:t>fuidesteI</a:t>
            </a:r>
            <a:r>
              <a:rPr lang="en-AU" sz="1865" spc="-13">
                <a:latin typeface="Arial" panose="020B0604020202020204"/>
                <a:cs typeface="Arial" panose="020B0604020202020204"/>
              </a:rPr>
              <a:t> </a:t>
            </a:r>
            <a:r>
              <a:rPr lang="en-AU" sz="1865" err="1">
                <a:latin typeface="Arial" panose="020B0604020202020204"/>
                <a:cs typeface="Arial" panose="020B0604020202020204"/>
              </a:rPr>
              <a:t>eces</a:t>
            </a:r>
            <a:r>
              <a:rPr lang="en-AU" sz="1865">
                <a:latin typeface="Arial" panose="020B0604020202020204"/>
                <a:cs typeface="Arial" panose="020B0604020202020204"/>
              </a:rPr>
              <a:t>,</a:t>
            </a:r>
            <a:r>
              <a:rPr lang="en-AU" sz="1865" spc="-20">
                <a:latin typeface="Arial" panose="020B0604020202020204"/>
                <a:cs typeface="Arial" panose="020B0604020202020204"/>
              </a:rPr>
              <a:t> </a:t>
            </a:r>
            <a:r>
              <a:rPr lang="en-AU" sz="1865">
                <a:latin typeface="Arial" panose="020B0604020202020204"/>
                <a:cs typeface="Arial" panose="020B0604020202020204"/>
              </a:rPr>
              <a:t>Cas</a:t>
            </a:r>
            <a:r>
              <a:rPr lang="en-AU" sz="1865" spc="-20">
                <a:latin typeface="Arial" panose="020B0604020202020204"/>
                <a:cs typeface="Arial" panose="020B0604020202020204"/>
              </a:rPr>
              <a:t> </a:t>
            </a:r>
            <a:r>
              <a:rPr lang="en-AU" sz="1865" err="1">
                <a:latin typeface="Arial" panose="020B0604020202020204"/>
                <a:cs typeface="Arial" panose="020B0604020202020204"/>
              </a:rPr>
              <a:t>cus</a:t>
            </a:r>
            <a:r>
              <a:rPr lang="en-AU" sz="1865" spc="-13">
                <a:latin typeface="Arial" panose="020B0604020202020204"/>
                <a:cs typeface="Arial" panose="020B0604020202020204"/>
              </a:rPr>
              <a:t> </a:t>
            </a:r>
            <a:r>
              <a:rPr lang="en-AU" sz="1865" err="1">
                <a:latin typeface="Arial" panose="020B0604020202020204"/>
                <a:cs typeface="Arial" panose="020B0604020202020204"/>
              </a:rPr>
              <a:t>aus</a:t>
            </a:r>
            <a:r>
              <a:rPr lang="en-AU" sz="1865" spc="-20">
                <a:latin typeface="Arial" panose="020B0604020202020204"/>
                <a:cs typeface="Arial" panose="020B0604020202020204"/>
              </a:rPr>
              <a:t> </a:t>
            </a:r>
            <a:r>
              <a:rPr lang="en-AU" sz="1865" spc="-13" err="1">
                <a:latin typeface="Arial" panose="020B0604020202020204"/>
                <a:cs typeface="Arial" panose="020B0604020202020204"/>
              </a:rPr>
              <a:t>opubli</a:t>
            </a:r>
            <a:r>
              <a:rPr lang="en-AU" sz="1865" spc="-13">
                <a:latin typeface="Arial" panose="020B0604020202020204"/>
                <a:cs typeface="Arial" panose="020B0604020202020204"/>
              </a:rPr>
              <a:t>.</a:t>
            </a:r>
            <a:endParaRPr lang="en-AU" sz="1865">
              <a:latin typeface="Arial" panose="020B0604020202020204"/>
              <a:cs typeface="Arial" panose="020B0604020202020204"/>
            </a:endParaRPr>
          </a:p>
        </p:txBody>
      </p:sp>
      <p:sp>
        <p:nvSpPr>
          <p:cNvPr id="34" name="Text Placeholder 3"/>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5" b="1">
                <a:solidFill>
                  <a:schemeClr val="tx1"/>
                </a:solidFill>
              </a:defRPr>
            </a:lvl1pPr>
          </a:lstStyle>
          <a:p>
            <a:pPr lvl="0"/>
            <a:r>
              <a:rPr lang="en-GB" err="1"/>
              <a:t>sydney.edu.au</a:t>
            </a:r>
            <a:r>
              <a:rPr lang="en-GB"/>
              <a:t>/</a:t>
            </a:r>
            <a:r>
              <a:rPr lang="en-GB" err="1"/>
              <a:t>xxxxx</a:t>
            </a:r>
            <a:endParaRPr lang="en-US"/>
          </a:p>
        </p:txBody>
      </p:sp>
      <p:pic>
        <p:nvPicPr>
          <p:cNvPr id="11" name="Picture 4"/>
          <p:cNvPicPr>
            <a:picLocks noChangeAspect="1"/>
          </p:cNvPicPr>
          <p:nvPr userDrawn="1"/>
        </p:nvPicPr>
        <p:blipFill>
          <a:blip r:embed="rId3"/>
          <a:stretch>
            <a:fillRect/>
          </a:stretch>
        </p:blipFill>
        <p:spPr>
          <a:xfrm>
            <a:off x="778588" y="4814971"/>
            <a:ext cx="2078160" cy="730939"/>
          </a:xfrm>
          <a:prstGeom prst="rect">
            <a:avLst/>
          </a:prstGeom>
        </p:spPr>
      </p:pic>
      <p:sp>
        <p:nvSpPr>
          <p:cNvPr id="2" name="TextBox 5"/>
          <p:cNvSpPr txBox="1"/>
          <p:nvPr userDrawn="1"/>
        </p:nvSpPr>
        <p:spPr>
          <a:xfrm rot="16200000">
            <a:off x="4713543" y="4752930"/>
            <a:ext cx="2440351" cy="194990"/>
          </a:xfrm>
          <a:prstGeom prst="rect">
            <a:avLst/>
          </a:prstGeom>
          <a:noFill/>
        </p:spPr>
        <p:txBody>
          <a:bodyPr wrap="square" rtlCol="0">
            <a:spAutoFit/>
          </a:bodyPr>
          <a:lstStyle/>
          <a:p>
            <a:r>
              <a:rPr lang="en-US" sz="665"/>
              <a:t>CRICOS 00026A    TEQSA PRV12057</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image 1">
    <p:bg>
      <p:bgRef idx="1001">
        <a:schemeClr val="bg1"/>
      </p:bgRef>
    </p:bg>
    <p:spTree>
      <p:nvGrpSpPr>
        <p:cNvPr id="1" name=""/>
        <p:cNvGrpSpPr/>
        <p:nvPr/>
      </p:nvGrpSpPr>
      <p:grpSpPr>
        <a:xfrm>
          <a:off x="0" y="0"/>
          <a:ext cx="0" cy="0"/>
          <a:chOff x="0" y="0"/>
          <a:chExt cx="0" cy="0"/>
        </a:xfrm>
      </p:grpSpPr>
      <p:pic>
        <p:nvPicPr>
          <p:cNvPr id="4" name="object 4"/>
          <p:cNvPicPr/>
          <p:nvPr userDrawn="1"/>
        </p:nvPicPr>
        <p:blipFill>
          <a:blip r:embed="rId2" cstate="email"/>
          <a:stretch>
            <a:fillRect/>
          </a:stretch>
        </p:blipFill>
        <p:spPr>
          <a:xfrm>
            <a:off x="0" y="0"/>
            <a:ext cx="12192000" cy="6858000"/>
          </a:xfrm>
          <a:prstGeom prst="rect">
            <a:avLst/>
          </a:prstGeom>
        </p:spPr>
      </p:pic>
      <p:sp>
        <p:nvSpPr>
          <p:cNvPr id="3" name="object 6"/>
          <p:cNvSpPr/>
          <p:nvPr userDrawn="1"/>
        </p:nvSpPr>
        <p:spPr>
          <a:xfrm>
            <a:off x="0" y="762000"/>
            <a:ext cx="6096000" cy="5334000"/>
          </a:xfrm>
          <a:custGeom>
            <a:avLst/>
            <a:gdLst/>
            <a:ahLst/>
            <a:cxnLst/>
            <a:rect l="l" t="t" r="r" b="b"/>
            <a:pathLst>
              <a:path w="4572000" h="4000500">
                <a:moveTo>
                  <a:pt x="4572000" y="0"/>
                </a:moveTo>
                <a:lnTo>
                  <a:pt x="0" y="0"/>
                </a:lnTo>
                <a:lnTo>
                  <a:pt x="0" y="4000500"/>
                </a:lnTo>
                <a:lnTo>
                  <a:pt x="4572000" y="4000500"/>
                </a:lnTo>
                <a:lnTo>
                  <a:pt x="4572000" y="0"/>
                </a:lnTo>
                <a:close/>
              </a:path>
            </a:pathLst>
          </a:custGeom>
          <a:solidFill>
            <a:schemeClr val="accent1"/>
          </a:solidFill>
        </p:spPr>
        <p:txBody>
          <a:bodyPr wrap="square" lIns="0" tIns="0" rIns="0" bIns="0" rtlCol="0"/>
          <a:lstStyle/>
          <a:p>
            <a:endParaRPr sz="2400">
              <a:solidFill>
                <a:schemeClr val="tx1"/>
              </a:solidFill>
            </a:endParaRPr>
          </a:p>
        </p:txBody>
      </p:sp>
      <p:sp>
        <p:nvSpPr>
          <p:cNvPr id="20" name="Title 1"/>
          <p:cNvSpPr>
            <a:spLocks noGrp="1"/>
          </p:cNvSpPr>
          <p:nvPr>
            <p:ph type="title" hasCustomPrompt="1"/>
          </p:nvPr>
        </p:nvSpPr>
        <p:spPr>
          <a:xfrm>
            <a:off x="624184" y="1250103"/>
            <a:ext cx="5289313" cy="1262103"/>
          </a:xfrm>
          <a:prstGeom prst="rect">
            <a:avLst/>
          </a:prstGeom>
        </p:spPr>
        <p:txBody>
          <a:bodyPr/>
          <a:lstStyle>
            <a:lvl1pPr>
              <a:defRPr sz="3735">
                <a:solidFill>
                  <a:schemeClr val="tx1"/>
                </a:solidFill>
              </a:defRPr>
            </a:lvl1pPr>
          </a:lstStyle>
          <a:p>
            <a:r>
              <a:rPr lang="en-GB"/>
              <a:t>Heading sits here 28pt</a:t>
            </a:r>
            <a:endParaRPr lang="en-US"/>
          </a:p>
        </p:txBody>
      </p:sp>
      <p:sp>
        <p:nvSpPr>
          <p:cNvPr id="23" name="Text Placeholder 2"/>
          <p:cNvSpPr>
            <a:spLocks noGrp="1"/>
          </p:cNvSpPr>
          <p:nvPr>
            <p:ph type="body" sz="quarter" idx="14" hasCustomPrompt="1"/>
          </p:nvPr>
        </p:nvSpPr>
        <p:spPr>
          <a:xfrm>
            <a:off x="610169" y="2642615"/>
            <a:ext cx="5289312" cy="1005052"/>
          </a:xfrm>
          <a:prstGeom prst="rect">
            <a:avLst/>
          </a:prstGeom>
        </p:spPr>
        <p:txBody>
          <a:bodyPr/>
          <a:lstStyle>
            <a:lvl1pPr marL="17145" marR="6985" indent="0">
              <a:lnSpc>
                <a:spcPct val="100000"/>
              </a:lnSpc>
              <a:spcBef>
                <a:spcPts val="135"/>
              </a:spcBef>
              <a:buNone/>
              <a:defRPr sz="1865">
                <a:solidFill>
                  <a:schemeClr val="tx1"/>
                </a:solidFill>
              </a:defRPr>
            </a:lvl1pPr>
            <a:lvl2pPr>
              <a:defRPr sz="1865"/>
            </a:lvl2pPr>
            <a:lvl3pPr>
              <a:defRPr sz="1865"/>
            </a:lvl3pPr>
            <a:lvl4pPr>
              <a:defRPr sz="1865"/>
            </a:lvl4pPr>
            <a:lvl5pPr>
              <a:defRPr sz="1865"/>
            </a:lvl5pPr>
          </a:lstStyle>
          <a:p>
            <a:pPr marL="12700" marR="5080">
              <a:lnSpc>
                <a:spcPct val="100000"/>
              </a:lnSpc>
              <a:spcBef>
                <a:spcPts val="100"/>
              </a:spcBef>
            </a:pPr>
            <a:r>
              <a:rPr lang="en-AU" sz="1865">
                <a:latin typeface="Arial" panose="020B0604020202020204"/>
                <a:cs typeface="Arial" panose="020B0604020202020204"/>
              </a:rPr>
              <a:t>Intro</a:t>
            </a:r>
            <a:r>
              <a:rPr lang="en-AU" sz="1865" spc="-27">
                <a:latin typeface="Arial" panose="020B0604020202020204"/>
                <a:cs typeface="Arial" panose="020B0604020202020204"/>
              </a:rPr>
              <a:t> </a:t>
            </a:r>
            <a:r>
              <a:rPr lang="en-AU" sz="1865">
                <a:latin typeface="Arial" panose="020B0604020202020204"/>
                <a:cs typeface="Arial" panose="020B0604020202020204"/>
              </a:rPr>
              <a:t>text</a:t>
            </a:r>
            <a:r>
              <a:rPr lang="en-AU" sz="1865" spc="-7">
                <a:latin typeface="Arial" panose="020B0604020202020204"/>
                <a:cs typeface="Arial" panose="020B0604020202020204"/>
              </a:rPr>
              <a:t> </a:t>
            </a:r>
            <a:r>
              <a:rPr lang="en-AU" sz="1865">
                <a:latin typeface="Arial" panose="020B0604020202020204"/>
                <a:cs typeface="Arial" panose="020B0604020202020204"/>
              </a:rPr>
              <a:t>14pt,</a:t>
            </a:r>
            <a:r>
              <a:rPr lang="en-AU" sz="1865" spc="-20">
                <a:latin typeface="Arial" panose="020B0604020202020204"/>
                <a:cs typeface="Arial" panose="020B0604020202020204"/>
              </a:rPr>
              <a:t> </a:t>
            </a:r>
            <a:r>
              <a:rPr lang="en-AU" sz="1865">
                <a:latin typeface="Arial" panose="020B0604020202020204"/>
                <a:cs typeface="Arial" panose="020B0604020202020204"/>
              </a:rPr>
              <a:t>to</a:t>
            </a:r>
            <a:r>
              <a:rPr lang="en-AU" sz="1865" spc="-7">
                <a:latin typeface="Arial" panose="020B0604020202020204"/>
                <a:cs typeface="Arial" panose="020B0604020202020204"/>
              </a:rPr>
              <a:t> </a:t>
            </a:r>
            <a:r>
              <a:rPr lang="en-AU" sz="1865">
                <a:latin typeface="Arial" panose="020B0604020202020204"/>
                <a:cs typeface="Arial" panose="020B0604020202020204"/>
              </a:rPr>
              <a:t>sit</a:t>
            </a:r>
            <a:r>
              <a:rPr lang="en-AU" sz="1865" spc="-13">
                <a:latin typeface="Arial" panose="020B0604020202020204"/>
                <a:cs typeface="Arial" panose="020B0604020202020204"/>
              </a:rPr>
              <a:t> </a:t>
            </a:r>
            <a:r>
              <a:rPr lang="en-AU" sz="1865">
                <a:latin typeface="Arial" panose="020B0604020202020204"/>
                <a:cs typeface="Arial" panose="020B0604020202020204"/>
              </a:rPr>
              <a:t>here.</a:t>
            </a:r>
            <a:r>
              <a:rPr lang="en-AU" sz="1865" spc="-13">
                <a:latin typeface="Arial" panose="020B0604020202020204"/>
                <a:cs typeface="Arial" panose="020B0604020202020204"/>
              </a:rPr>
              <a:t> </a:t>
            </a:r>
            <a:br>
              <a:rPr lang="en-AU" sz="1865" spc="-13">
                <a:latin typeface="Arial" panose="020B0604020202020204"/>
                <a:cs typeface="Arial" panose="020B0604020202020204"/>
              </a:rPr>
            </a:br>
            <a:r>
              <a:rPr lang="en-AU" sz="1865">
                <a:latin typeface="Arial" panose="020B0604020202020204"/>
                <a:cs typeface="Arial" panose="020B0604020202020204"/>
              </a:rPr>
              <a:t>2–3</a:t>
            </a:r>
            <a:r>
              <a:rPr lang="en-AU" sz="1865" spc="-13">
                <a:latin typeface="Arial" panose="020B0604020202020204"/>
                <a:cs typeface="Arial" panose="020B0604020202020204"/>
              </a:rPr>
              <a:t> lines </a:t>
            </a:r>
            <a:r>
              <a:rPr lang="en-AU" sz="1865">
                <a:latin typeface="Arial" panose="020B0604020202020204"/>
                <a:cs typeface="Arial" panose="020B0604020202020204"/>
              </a:rPr>
              <a:t>of</a:t>
            </a:r>
            <a:r>
              <a:rPr lang="en-AU" sz="1865" spc="-20">
                <a:latin typeface="Arial" panose="020B0604020202020204"/>
                <a:cs typeface="Arial" panose="020B0604020202020204"/>
              </a:rPr>
              <a:t> </a:t>
            </a:r>
            <a:r>
              <a:rPr lang="en-AU" sz="1865" spc="-33">
                <a:latin typeface="Arial" panose="020B0604020202020204"/>
                <a:cs typeface="Arial" panose="020B0604020202020204"/>
              </a:rPr>
              <a:t>copy.</a:t>
            </a:r>
            <a:r>
              <a:rPr lang="en-AU" sz="1865" spc="-107">
                <a:latin typeface="Arial" panose="020B0604020202020204"/>
                <a:cs typeface="Arial" panose="020B0604020202020204"/>
              </a:rPr>
              <a:t> </a:t>
            </a:r>
            <a:r>
              <a:rPr lang="en-AU" sz="1865">
                <a:latin typeface="Arial" panose="020B0604020202020204"/>
                <a:cs typeface="Arial" panose="020B0604020202020204"/>
              </a:rPr>
              <a:t>Am </a:t>
            </a:r>
            <a:r>
              <a:rPr lang="en-AU" sz="1865" err="1">
                <a:latin typeface="Arial" panose="020B0604020202020204"/>
                <a:cs typeface="Arial" panose="020B0604020202020204"/>
              </a:rPr>
              <a:t>quo’xnkaln</a:t>
            </a:r>
            <a:r>
              <a:rPr lang="en-AU" sz="1865" spc="-13">
                <a:latin typeface="Arial" panose="020B0604020202020204"/>
                <a:cs typeface="Arial" panose="020B0604020202020204"/>
              </a:rPr>
              <a:t> </a:t>
            </a:r>
            <a:r>
              <a:rPr lang="en-AU" sz="1865" err="1">
                <a:latin typeface="Arial" panose="020B0604020202020204"/>
                <a:cs typeface="Arial" panose="020B0604020202020204"/>
              </a:rPr>
              <a:t>ium</a:t>
            </a:r>
            <a:r>
              <a:rPr lang="en-AU" sz="1865" spc="-13">
                <a:latin typeface="Arial" panose="020B0604020202020204"/>
                <a:cs typeface="Arial" panose="020B0604020202020204"/>
              </a:rPr>
              <a:t> </a:t>
            </a:r>
            <a:r>
              <a:rPr lang="en-AU" sz="1865" err="1">
                <a:latin typeface="Arial" panose="020B0604020202020204"/>
                <a:cs typeface="Arial" panose="020B0604020202020204"/>
              </a:rPr>
              <a:t>aute</a:t>
            </a:r>
            <a:r>
              <a:rPr lang="en-AU" sz="1865" spc="-7">
                <a:latin typeface="Arial" panose="020B0604020202020204"/>
                <a:cs typeface="Arial" panose="020B0604020202020204"/>
              </a:rPr>
              <a:t> </a:t>
            </a:r>
            <a:r>
              <a:rPr lang="en-AU" sz="1865" spc="-13" err="1">
                <a:latin typeface="Arial" panose="020B0604020202020204"/>
                <a:cs typeface="Arial" panose="020B0604020202020204"/>
              </a:rPr>
              <a:t>fuidesteI</a:t>
            </a:r>
            <a:r>
              <a:rPr lang="en-AU" sz="1865" spc="-13">
                <a:latin typeface="Arial" panose="020B0604020202020204"/>
                <a:cs typeface="Arial" panose="020B0604020202020204"/>
              </a:rPr>
              <a:t> </a:t>
            </a:r>
            <a:r>
              <a:rPr lang="en-AU" sz="1865" err="1">
                <a:latin typeface="Arial" panose="020B0604020202020204"/>
                <a:cs typeface="Arial" panose="020B0604020202020204"/>
              </a:rPr>
              <a:t>eces</a:t>
            </a:r>
            <a:r>
              <a:rPr lang="en-AU" sz="1865">
                <a:latin typeface="Arial" panose="020B0604020202020204"/>
                <a:cs typeface="Arial" panose="020B0604020202020204"/>
              </a:rPr>
              <a:t>,</a:t>
            </a:r>
            <a:r>
              <a:rPr lang="en-AU" sz="1865" spc="-20">
                <a:latin typeface="Arial" panose="020B0604020202020204"/>
                <a:cs typeface="Arial" panose="020B0604020202020204"/>
              </a:rPr>
              <a:t> </a:t>
            </a:r>
            <a:r>
              <a:rPr lang="en-AU" sz="1865">
                <a:latin typeface="Arial" panose="020B0604020202020204"/>
                <a:cs typeface="Arial" panose="020B0604020202020204"/>
              </a:rPr>
              <a:t>Cas</a:t>
            </a:r>
            <a:r>
              <a:rPr lang="en-AU" sz="1865" spc="-20">
                <a:latin typeface="Arial" panose="020B0604020202020204"/>
                <a:cs typeface="Arial" panose="020B0604020202020204"/>
              </a:rPr>
              <a:t> </a:t>
            </a:r>
            <a:r>
              <a:rPr lang="en-AU" sz="1865" err="1">
                <a:latin typeface="Arial" panose="020B0604020202020204"/>
                <a:cs typeface="Arial" panose="020B0604020202020204"/>
              </a:rPr>
              <a:t>cus</a:t>
            </a:r>
            <a:r>
              <a:rPr lang="en-AU" sz="1865" spc="-13">
                <a:latin typeface="Arial" panose="020B0604020202020204"/>
                <a:cs typeface="Arial" panose="020B0604020202020204"/>
              </a:rPr>
              <a:t> </a:t>
            </a:r>
            <a:r>
              <a:rPr lang="en-AU" sz="1865" err="1">
                <a:latin typeface="Arial" panose="020B0604020202020204"/>
                <a:cs typeface="Arial" panose="020B0604020202020204"/>
              </a:rPr>
              <a:t>aus</a:t>
            </a:r>
            <a:r>
              <a:rPr lang="en-AU" sz="1865" spc="-20">
                <a:latin typeface="Arial" panose="020B0604020202020204"/>
                <a:cs typeface="Arial" panose="020B0604020202020204"/>
              </a:rPr>
              <a:t> </a:t>
            </a:r>
            <a:r>
              <a:rPr lang="en-AU" sz="1865" spc="-13" err="1">
                <a:latin typeface="Arial" panose="020B0604020202020204"/>
                <a:cs typeface="Arial" panose="020B0604020202020204"/>
              </a:rPr>
              <a:t>opubli</a:t>
            </a:r>
            <a:r>
              <a:rPr lang="en-AU" sz="1865" spc="-13">
                <a:latin typeface="Arial" panose="020B0604020202020204"/>
                <a:cs typeface="Arial" panose="020B0604020202020204"/>
              </a:rPr>
              <a:t>.</a:t>
            </a:r>
            <a:endParaRPr lang="en-AU" sz="1865">
              <a:latin typeface="Arial" panose="020B0604020202020204"/>
              <a:cs typeface="Arial" panose="020B0604020202020204"/>
            </a:endParaRPr>
          </a:p>
        </p:txBody>
      </p:sp>
      <p:sp>
        <p:nvSpPr>
          <p:cNvPr id="34" name="Text Placeholder 3"/>
          <p:cNvSpPr>
            <a:spLocks noGrp="1"/>
          </p:cNvSpPr>
          <p:nvPr>
            <p:ph type="body" sz="quarter" idx="12" hasCustomPrompt="1"/>
          </p:nvPr>
        </p:nvSpPr>
        <p:spPr>
          <a:xfrm>
            <a:off x="624183" y="3716547"/>
            <a:ext cx="4669700" cy="552915"/>
          </a:xfrm>
          <a:prstGeom prst="rect">
            <a:avLst/>
          </a:prstGeom>
        </p:spPr>
        <p:txBody>
          <a:bodyPr anchor="b" anchorCtr="0"/>
          <a:lstStyle>
            <a:lvl1pPr marL="0" indent="0" algn="l">
              <a:buNone/>
              <a:defRPr sz="1865" b="1">
                <a:solidFill>
                  <a:schemeClr val="tx1"/>
                </a:solidFill>
              </a:defRPr>
            </a:lvl1pPr>
          </a:lstStyle>
          <a:p>
            <a:pPr lvl="0"/>
            <a:r>
              <a:rPr lang="en-GB" err="1"/>
              <a:t>sydney.edu.au</a:t>
            </a:r>
            <a:r>
              <a:rPr lang="en-GB"/>
              <a:t>/</a:t>
            </a:r>
            <a:r>
              <a:rPr lang="en-GB" err="1"/>
              <a:t>xxxxx</a:t>
            </a:r>
            <a:endParaRPr lang="en-US"/>
          </a:p>
        </p:txBody>
      </p:sp>
      <p:pic>
        <p:nvPicPr>
          <p:cNvPr id="11" name="Picture 4"/>
          <p:cNvPicPr>
            <a:picLocks noChangeAspect="1"/>
          </p:cNvPicPr>
          <p:nvPr userDrawn="1"/>
        </p:nvPicPr>
        <p:blipFill>
          <a:blip r:embed="rId3"/>
          <a:stretch>
            <a:fillRect/>
          </a:stretch>
        </p:blipFill>
        <p:spPr>
          <a:xfrm>
            <a:off x="778588" y="4814971"/>
            <a:ext cx="2078160" cy="730939"/>
          </a:xfrm>
          <a:prstGeom prst="rect">
            <a:avLst/>
          </a:prstGeom>
        </p:spPr>
      </p:pic>
      <p:sp>
        <p:nvSpPr>
          <p:cNvPr id="2" name="TextBox 5"/>
          <p:cNvSpPr txBox="1"/>
          <p:nvPr userDrawn="1"/>
        </p:nvSpPr>
        <p:spPr>
          <a:xfrm rot="16200000">
            <a:off x="4713543" y="4752930"/>
            <a:ext cx="2440351" cy="194990"/>
          </a:xfrm>
          <a:prstGeom prst="rect">
            <a:avLst/>
          </a:prstGeom>
          <a:noFill/>
        </p:spPr>
        <p:txBody>
          <a:bodyPr wrap="square" rtlCol="0">
            <a:spAutoFit/>
          </a:bodyPr>
          <a:lstStyle/>
          <a:p>
            <a:r>
              <a:rPr lang="en-US" sz="665"/>
              <a:t>CRICOS 00026A    TEQSA PRV12057</a:t>
            </a:r>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 column, medium body copy 13p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984885"/>
          </a:xfrm>
        </p:spPr>
        <p:txBody>
          <a:bodyPr lIns="0" tIns="0" rIns="0" bIns="0"/>
          <a:lstStyle>
            <a:lvl1pPr>
              <a:defRPr sz="3200" b="0" i="0">
                <a:solidFill>
                  <a:srgbClr val="E64626"/>
                </a:solidFill>
                <a:latin typeface="Times" pitchFamily="2" charset="0"/>
                <a:cs typeface="Times New Roman" panose="02020603050405020304"/>
              </a:defRPr>
            </a:lvl1pPr>
          </a:lstStyle>
          <a:p>
            <a:r>
              <a:rPr lang="en-US"/>
              <a:t>Title and 1 column text box</a:t>
            </a:r>
            <a:br>
              <a:rPr lang="en-US"/>
            </a:br>
            <a:r>
              <a:rPr lang="en-US"/>
              <a:t>Medium body copy</a:t>
            </a:r>
            <a:endParaRPr/>
          </a:p>
        </p:txBody>
      </p:sp>
      <p:sp>
        <p:nvSpPr>
          <p:cNvPr id="6" name="Text Placeholder 2"/>
          <p:cNvSpPr>
            <a:spLocks noGrp="1"/>
          </p:cNvSpPr>
          <p:nvPr>
            <p:ph type="body" sz="quarter" idx="10"/>
          </p:nvPr>
        </p:nvSpPr>
        <p:spPr>
          <a:xfrm>
            <a:off x="2508251" y="2413000"/>
            <a:ext cx="8913283" cy="3674533"/>
          </a:xfrm>
        </p:spPr>
        <p:txBody>
          <a:bodyPr/>
          <a:lstStyle>
            <a:lvl1pPr marL="228600" indent="-228600">
              <a:buClr>
                <a:schemeClr val="tx1"/>
              </a:buClr>
              <a:buFont typeface="System Font Regular"/>
              <a:buChar char="-"/>
              <a:defRPr sz="1735"/>
            </a:lvl1pPr>
            <a:lvl2pPr marL="838200" indent="-228600">
              <a:buClr>
                <a:schemeClr val="tx1"/>
              </a:buClr>
              <a:buFont typeface="System Font Regular"/>
              <a:buChar char="-"/>
              <a:defRPr sz="1735"/>
            </a:lvl2pPr>
            <a:lvl3pPr marL="1447800" indent="-228600">
              <a:buClr>
                <a:schemeClr val="tx1"/>
              </a:buClr>
              <a:buFont typeface="System Font Regular"/>
              <a:buChar char="-"/>
              <a:defRPr sz="1735"/>
            </a:lvl3pPr>
            <a:lvl4pPr marL="2057400" indent="-228600">
              <a:buClr>
                <a:schemeClr val="tx1"/>
              </a:buClr>
              <a:buFont typeface="System Font Regular"/>
              <a:buChar char="-"/>
              <a:defRPr sz="1735"/>
            </a:lvl4pPr>
            <a:lvl5pPr marL="2667000" indent="-228600">
              <a:buClr>
                <a:schemeClr val="tx1"/>
              </a:buClr>
              <a:buFont typeface="System Font Regular"/>
              <a:buChar char="-"/>
              <a:defRPr sz="1735"/>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Slide Number Placeholder 5">
            <a:extLst>
              <a:ext uri="{FF2B5EF4-FFF2-40B4-BE49-F238E27FC236}">
                <a16:creationId xmlns:a16="http://schemas.microsoft.com/office/drawing/2014/main" id="{1C440119-BECC-C973-D396-FC51232AFC09}"/>
              </a:ext>
            </a:extLst>
          </p:cNvPr>
          <p:cNvSpPr>
            <a:spLocks noGrp="1"/>
          </p:cNvSpPr>
          <p:nvPr>
            <p:ph type="sldNum" sz="quarter" idx="4"/>
          </p:nvPr>
        </p:nvSpPr>
        <p:spPr>
          <a:xfrm>
            <a:off x="8841828" y="6188003"/>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1B9107-CE57-4A90-84A8-8E925352AF13}" type="slidenum">
              <a:rPr lang="en-US" smtClean="0"/>
              <a:t>‹#›</a:t>
            </a:fld>
            <a:endParaRPr lang="en-US"/>
          </a:p>
        </p:txBody>
      </p:sp>
    </p:spTree>
    <p:extLst>
      <p:ext uri="{BB962C8B-B14F-4D97-AF65-F5344CB8AC3E}">
        <p14:creationId xmlns:p14="http://schemas.microsoft.com/office/powerpoint/2010/main" val="4266865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467" y="982131"/>
            <a:ext cx="10651067" cy="492443"/>
          </a:xfrm>
        </p:spPr>
        <p:txBody>
          <a:bodyPr lIns="0" tIns="0" rIns="0" bIns="0"/>
          <a:lstStyle>
            <a:lvl1pPr>
              <a:defRPr sz="3200" b="0" i="0">
                <a:solidFill>
                  <a:schemeClr val="accent1"/>
                </a:solidFill>
                <a:latin typeface="Times" pitchFamily="2" charset="0"/>
                <a:cs typeface="Times New Roman" panose="02020603050405020304"/>
              </a:defRPr>
            </a:lvl1pPr>
          </a:lstStyle>
          <a:p>
            <a:r>
              <a:rPr lang="en-AU"/>
              <a:t>Title only</a:t>
            </a:r>
            <a:endParaRPr/>
          </a:p>
        </p:txBody>
      </p:sp>
      <p:sp>
        <p:nvSpPr>
          <p:cNvPr id="3" name="Slide Number Placeholder 5">
            <a:extLst>
              <a:ext uri="{FF2B5EF4-FFF2-40B4-BE49-F238E27FC236}">
                <a16:creationId xmlns:a16="http://schemas.microsoft.com/office/drawing/2014/main" id="{F2A6DC4D-F757-0685-9D5D-D8A9F7D53A2B}"/>
              </a:ext>
            </a:extLst>
          </p:cNvPr>
          <p:cNvSpPr>
            <a:spLocks noGrp="1"/>
          </p:cNvSpPr>
          <p:nvPr>
            <p:ph type="sldNum" sz="quarter" idx="4"/>
          </p:nvPr>
        </p:nvSpPr>
        <p:spPr>
          <a:xfrm>
            <a:off x="9009993" y="6146143"/>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1B9107-CE57-4A90-84A8-8E925352AF1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No title (line and foot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8479A58-4C3E-BF9A-6410-65E6AF7926C0}"/>
              </a:ext>
            </a:extLst>
          </p:cNvPr>
          <p:cNvSpPr>
            <a:spLocks noGrp="1"/>
          </p:cNvSpPr>
          <p:nvPr>
            <p:ph type="sldNum" sz="quarter" idx="4"/>
          </p:nvPr>
        </p:nvSpPr>
        <p:spPr>
          <a:xfrm>
            <a:off x="8841828" y="6188003"/>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1B9107-CE57-4A90-84A8-8E925352AF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87" r:id="rId7"/>
  </p:sldLayoutIdLst>
  <p:hf hdr="0" ftr="0" dt="0"/>
  <p:txStyles>
    <p:titleStyle>
      <a:lvl1pPr>
        <a:defRPr>
          <a:solidFill>
            <a:schemeClr val="accent1"/>
          </a:solidFill>
          <a:latin typeface="+mj-lt"/>
          <a:ea typeface="+mj-ea"/>
          <a:cs typeface="+mj-cs"/>
        </a:defRPr>
      </a:lvl1pPr>
    </p:titleStyle>
    <p:bodyStyle>
      <a:lvl1pPr marL="228600" indent="-228600">
        <a:buClr>
          <a:schemeClr val="tx2"/>
        </a:buClr>
        <a:buFont typeface="Arial" panose="020B0604020202020204" pitchFamily="34" charset="0"/>
        <a:buChar char="•"/>
        <a:defRPr>
          <a:solidFill>
            <a:schemeClr val="tx2"/>
          </a:solidFill>
          <a:latin typeface="+mn-lt"/>
          <a:ea typeface="+mn-ea"/>
          <a:cs typeface="+mn-cs"/>
        </a:defRPr>
      </a:lvl1pPr>
      <a:lvl2pPr marL="609600">
        <a:buFont typeface="Arial" panose="020B0604020202020204" pitchFamily="34" charset="0"/>
        <a:buChar char="•"/>
        <a:defRPr>
          <a:solidFill>
            <a:schemeClr val="tx2"/>
          </a:solidFill>
          <a:latin typeface="+mn-lt"/>
          <a:ea typeface="+mn-ea"/>
          <a:cs typeface="+mn-cs"/>
        </a:defRPr>
      </a:lvl2pPr>
      <a:lvl3pPr marL="1219200">
        <a:buFont typeface="Arial" panose="020B0604020202020204" pitchFamily="34" charset="0"/>
        <a:buChar char="•"/>
        <a:defRPr>
          <a:solidFill>
            <a:schemeClr val="tx2"/>
          </a:solidFill>
          <a:latin typeface="+mn-lt"/>
          <a:ea typeface="+mn-ea"/>
          <a:cs typeface="+mn-cs"/>
        </a:defRPr>
      </a:lvl3pPr>
      <a:lvl4pPr marL="1828800">
        <a:buFont typeface="Arial" panose="020B0604020202020204" pitchFamily="34" charset="0"/>
        <a:buChar char="•"/>
        <a:defRPr>
          <a:solidFill>
            <a:schemeClr val="tx2"/>
          </a:solidFill>
          <a:latin typeface="+mn-lt"/>
          <a:ea typeface="+mn-ea"/>
          <a:cs typeface="+mn-cs"/>
        </a:defRPr>
      </a:lvl4pPr>
      <a:lvl5pPr marL="2438400">
        <a:buFont typeface="Arial" panose="020B0604020202020204" pitchFamily="34" charset="0"/>
        <a:buChar char="•"/>
        <a:defRPr>
          <a:solidFill>
            <a:schemeClr val="tx2"/>
          </a:solidFill>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p:bodyStyle>
    <p:otherStyle>
      <a:lvl1pPr marL="0">
        <a:defRPr>
          <a:latin typeface="+mn-lt"/>
          <a:ea typeface="+mn-ea"/>
          <a:cs typeface="+mn-cs"/>
        </a:defRPr>
      </a:lvl1pPr>
      <a:lvl2pPr marL="609600">
        <a:defRPr>
          <a:latin typeface="+mn-lt"/>
          <a:ea typeface="+mn-ea"/>
          <a:cs typeface="+mn-cs"/>
        </a:defRPr>
      </a:lvl2pPr>
      <a:lvl3pPr marL="1219200">
        <a:defRPr>
          <a:latin typeface="+mn-lt"/>
          <a:ea typeface="+mn-ea"/>
          <a:cs typeface="+mn-cs"/>
        </a:defRPr>
      </a:lvl3pPr>
      <a:lvl4pPr marL="1828800">
        <a:defRPr>
          <a:latin typeface="+mn-lt"/>
          <a:ea typeface="+mn-ea"/>
          <a:cs typeface="+mn-cs"/>
        </a:defRPr>
      </a:lvl4pPr>
      <a:lvl5pPr marL="2438400">
        <a:defRPr>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70467" y="982131"/>
            <a:ext cx="10651067" cy="369332"/>
          </a:xfrm>
          <a:prstGeom prst="rect">
            <a:avLst/>
          </a:prstGeom>
        </p:spPr>
        <p:txBody>
          <a:bodyPr wrap="square" lIns="0" tIns="0" rIns="0" bIns="0">
            <a:spAutoFit/>
          </a:bodyPr>
          <a:lstStyle>
            <a:lvl1pPr>
              <a:defRPr sz="2400" b="0" i="0">
                <a:solidFill>
                  <a:srgbClr val="E64626"/>
                </a:solidFill>
                <a:latin typeface="Times New Roman" panose="02020603050405020304"/>
                <a:cs typeface="Times New Roman" panose="02020603050405020304"/>
              </a:defRPr>
            </a:lvl1pPr>
          </a:lstStyle>
          <a:p>
            <a:r>
              <a:rPr lang="en-AU"/>
              <a:t>Click to add title</a:t>
            </a:r>
            <a:endParaRPr/>
          </a:p>
        </p:txBody>
      </p:sp>
      <p:sp>
        <p:nvSpPr>
          <p:cNvPr id="3" name="Placeholder 2"/>
          <p:cNvSpPr>
            <a:spLocks noGrp="1"/>
          </p:cNvSpPr>
          <p:nvPr>
            <p:ph type="body" idx="1"/>
          </p:nvPr>
        </p:nvSpPr>
        <p:spPr>
          <a:xfrm>
            <a:off x="2523067" y="2404532"/>
            <a:ext cx="8898467" cy="3683001"/>
          </a:xfrm>
          <a:prstGeom prst="rect">
            <a:avLst/>
          </a:prstGeom>
        </p:spPr>
        <p:txBody>
          <a:bodyPr wrap="square" lIns="0" tIns="0" rIns="0" bIns="0">
            <a:noAutofit/>
          </a:bodyPr>
          <a:lstStyle>
            <a:lvl1pPr>
              <a:defRPr sz="1000" b="0" i="0">
                <a:solidFill>
                  <a:srgbClr val="3C3C3B"/>
                </a:solidFill>
                <a:latin typeface="Arial" panose="020B0604020202020204"/>
                <a:cs typeface="Arial" panose="020B0604020202020204"/>
              </a:defRPr>
            </a:lvl1pPr>
          </a:lstStyle>
          <a:p>
            <a:pPr marL="171450" indent="-171450">
              <a:buClr>
                <a:schemeClr val="tx2"/>
              </a:buClr>
              <a:buFont typeface="System Font Regular"/>
              <a:buChar char="-"/>
            </a:pPr>
            <a:r>
              <a:rPr lang="en-GB" sz="1335">
                <a:solidFill>
                  <a:schemeClr val="tx2"/>
                </a:solidFill>
                <a:latin typeface="+mn-lt"/>
              </a:rPr>
              <a:t>Click to edit Master text styles</a:t>
            </a:r>
          </a:p>
          <a:p>
            <a:pPr marL="838200" lvl="1" indent="-228600">
              <a:buClr>
                <a:schemeClr val="tx2"/>
              </a:buClr>
              <a:buFont typeface="System Font Regular"/>
              <a:buChar char="-"/>
            </a:pPr>
            <a:r>
              <a:rPr lang="en-GB" sz="1335">
                <a:solidFill>
                  <a:schemeClr val="tx2"/>
                </a:solidFill>
                <a:latin typeface="+mn-lt"/>
              </a:rPr>
              <a:t>Second level</a:t>
            </a:r>
          </a:p>
          <a:p>
            <a:pPr marL="1447800" lvl="2" indent="-228600">
              <a:buClr>
                <a:schemeClr val="tx2"/>
              </a:buClr>
              <a:buFont typeface="System Font Regular"/>
              <a:buChar char="-"/>
            </a:pPr>
            <a:r>
              <a:rPr lang="en-GB" sz="1335">
                <a:solidFill>
                  <a:schemeClr val="tx2"/>
                </a:solidFill>
                <a:latin typeface="+mn-lt"/>
              </a:rPr>
              <a:t>Third level</a:t>
            </a:r>
          </a:p>
          <a:p>
            <a:pPr marL="2057400" lvl="3" indent="-228600">
              <a:buClr>
                <a:schemeClr val="tx2"/>
              </a:buClr>
              <a:buFont typeface="System Font Regular"/>
              <a:buChar char="-"/>
            </a:pPr>
            <a:r>
              <a:rPr lang="en-GB" sz="1335">
                <a:solidFill>
                  <a:schemeClr val="tx2"/>
                </a:solidFill>
                <a:latin typeface="+mn-lt"/>
              </a:rPr>
              <a:t>Fourth level</a:t>
            </a:r>
          </a:p>
          <a:p>
            <a:pPr marL="2667000" lvl="4" indent="-228600">
              <a:buClr>
                <a:schemeClr val="tx2"/>
              </a:buClr>
              <a:buFont typeface="System Font Regular"/>
              <a:buChar char="-"/>
            </a:pPr>
            <a:r>
              <a:rPr lang="en-GB" sz="1335">
                <a:solidFill>
                  <a:schemeClr val="tx2"/>
                </a:solidFill>
                <a:latin typeface="+mn-lt"/>
              </a:rPr>
              <a:t>Fifth level</a:t>
            </a:r>
            <a:endParaRPr lang="en-US" sz="1335">
              <a:solidFill>
                <a:schemeClr val="tx2"/>
              </a:solidFill>
              <a:latin typeface="+mn-lt"/>
            </a:endParaRPr>
          </a:p>
          <a:p>
            <a:endParaRPr/>
          </a:p>
        </p:txBody>
      </p:sp>
      <p:sp>
        <p:nvSpPr>
          <p:cNvPr id="12" name="Placeholder 3"/>
          <p:cNvSpPr txBox="1"/>
          <p:nvPr userDrawn="1"/>
        </p:nvSpPr>
        <p:spPr>
          <a:xfrm>
            <a:off x="757767" y="6300857"/>
            <a:ext cx="1257300" cy="139419"/>
          </a:xfrm>
          <a:prstGeom prst="rect">
            <a:avLst/>
          </a:prstGeom>
        </p:spPr>
        <p:txBody>
          <a:bodyPr vert="horz" wrap="square" lIns="0" tIns="5927" rIns="0" bIns="0" rtlCol="0">
            <a:spAutoFit/>
          </a:bodyPr>
          <a:lstStyle/>
          <a:p>
            <a:pPr marL="17145">
              <a:lnSpc>
                <a:spcPct val="100000"/>
              </a:lnSpc>
              <a:spcBef>
                <a:spcPts val="45"/>
              </a:spcBef>
            </a:pPr>
            <a:r>
              <a:rPr sz="865">
                <a:solidFill>
                  <a:srgbClr val="3C3C3B"/>
                </a:solidFill>
                <a:latin typeface="Arial" panose="020B0604020202020204"/>
                <a:cs typeface="Arial" panose="020B0604020202020204"/>
              </a:rPr>
              <a:t>The</a:t>
            </a:r>
            <a:r>
              <a:rPr sz="865" spc="20">
                <a:solidFill>
                  <a:srgbClr val="3C3C3B"/>
                </a:solidFill>
                <a:latin typeface="Arial" panose="020B0604020202020204"/>
                <a:cs typeface="Arial" panose="020B0604020202020204"/>
              </a:rPr>
              <a:t> </a:t>
            </a:r>
            <a:r>
              <a:rPr sz="865" spc="-13">
                <a:solidFill>
                  <a:srgbClr val="3C3C3B"/>
                </a:solidFill>
                <a:latin typeface="Arial" panose="020B0604020202020204"/>
                <a:cs typeface="Arial" panose="020B0604020202020204"/>
              </a:rPr>
              <a:t>University</a:t>
            </a:r>
            <a:r>
              <a:rPr sz="865" spc="13">
                <a:solidFill>
                  <a:srgbClr val="3C3C3B"/>
                </a:solidFill>
                <a:latin typeface="Arial" panose="020B0604020202020204"/>
                <a:cs typeface="Arial" panose="020B0604020202020204"/>
              </a:rPr>
              <a:t> </a:t>
            </a:r>
            <a:r>
              <a:rPr sz="865">
                <a:solidFill>
                  <a:srgbClr val="3C3C3B"/>
                </a:solidFill>
                <a:latin typeface="Arial" panose="020B0604020202020204"/>
                <a:cs typeface="Arial" panose="020B0604020202020204"/>
              </a:rPr>
              <a:t>of</a:t>
            </a:r>
            <a:r>
              <a:rPr sz="865" spc="20">
                <a:solidFill>
                  <a:srgbClr val="3C3C3B"/>
                </a:solidFill>
                <a:latin typeface="Arial" panose="020B0604020202020204"/>
                <a:cs typeface="Arial" panose="020B0604020202020204"/>
              </a:rPr>
              <a:t> </a:t>
            </a:r>
            <a:r>
              <a:rPr sz="865" spc="-13">
                <a:solidFill>
                  <a:srgbClr val="3C3C3B"/>
                </a:solidFill>
                <a:latin typeface="Arial" panose="020B0604020202020204"/>
                <a:cs typeface="Arial" panose="020B0604020202020204"/>
              </a:rPr>
              <a:t>Sydney</a:t>
            </a:r>
            <a:endParaRPr sz="865">
              <a:latin typeface="Arial" panose="020B0604020202020204"/>
              <a:cs typeface="Arial" panose="020B0604020202020204"/>
            </a:endParaRPr>
          </a:p>
        </p:txBody>
      </p:sp>
      <p:sp>
        <p:nvSpPr>
          <p:cNvPr id="8" name="object 4"/>
          <p:cNvSpPr/>
          <p:nvPr userDrawn="1"/>
        </p:nvSpPr>
        <p:spPr>
          <a:xfrm>
            <a:off x="762000" y="768349"/>
            <a:ext cx="1219200" cy="0"/>
          </a:xfrm>
          <a:custGeom>
            <a:avLst/>
            <a:gdLst/>
            <a:ahLst/>
            <a:cxnLst/>
            <a:rect l="l" t="t" r="r" b="b"/>
            <a:pathLst>
              <a:path w="914400">
                <a:moveTo>
                  <a:pt x="914400" y="0"/>
                </a:moveTo>
                <a:lnTo>
                  <a:pt x="0" y="0"/>
                </a:lnTo>
              </a:path>
            </a:pathLst>
          </a:custGeom>
          <a:ln w="9525">
            <a:solidFill>
              <a:schemeClr val="accent1"/>
            </a:solidFill>
          </a:ln>
        </p:spPr>
        <p:txBody>
          <a:bodyPr wrap="square" lIns="0" tIns="0" rIns="0" bIns="0" rtlCol="0"/>
          <a:lstStyle/>
          <a:p>
            <a:endParaRPr sz="2400"/>
          </a:p>
        </p:txBody>
      </p:sp>
      <p:sp>
        <p:nvSpPr>
          <p:cNvPr id="5" name="Slide Number Placeholder 5">
            <a:extLst>
              <a:ext uri="{FF2B5EF4-FFF2-40B4-BE49-F238E27FC236}">
                <a16:creationId xmlns:a16="http://schemas.microsoft.com/office/drawing/2014/main" id="{997DAD79-140B-D706-1D6A-3D97480B3745}"/>
              </a:ext>
            </a:extLst>
          </p:cNvPr>
          <p:cNvSpPr>
            <a:spLocks noGrp="1"/>
          </p:cNvSpPr>
          <p:nvPr>
            <p:ph type="sldNum" sz="quarter" idx="4"/>
          </p:nvPr>
        </p:nvSpPr>
        <p:spPr>
          <a:xfrm>
            <a:off x="8841828" y="6188003"/>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1B9107-CE57-4A90-84A8-8E925352AF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86"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8" r:id="rId28"/>
    <p:sldLayoutId id="2147483689" r:id="rId29"/>
  </p:sldLayoutIdLst>
  <p:hf hdr="0" ftr="0" dt="0"/>
  <p:txStyles>
    <p:titleStyle>
      <a:lvl1pPr>
        <a:defRPr>
          <a:solidFill>
            <a:schemeClr val="accent1"/>
          </a:solidFill>
          <a:latin typeface="Times" pitchFamily="2" charset="0"/>
          <a:ea typeface="+mj-ea"/>
          <a:cs typeface="+mj-cs"/>
        </a:defRPr>
      </a:lvl1pPr>
    </p:titleStyle>
    <p:bodyStyle>
      <a:lvl1pPr marL="228600" indent="-228600">
        <a:buClr>
          <a:schemeClr val="tx2"/>
        </a:buClr>
        <a:buFont typeface="System Font Regular"/>
        <a:buChar char="-"/>
        <a:defRPr>
          <a:solidFill>
            <a:schemeClr val="tx2"/>
          </a:solidFill>
          <a:latin typeface="+mn-lt"/>
          <a:ea typeface="+mn-ea"/>
          <a:cs typeface="+mn-cs"/>
        </a:defRPr>
      </a:lvl1pPr>
      <a:lvl2pPr marL="609600">
        <a:buFont typeface="Arial" panose="020B0604020202020204" pitchFamily="34" charset="0"/>
        <a:buChar char="•"/>
        <a:defRPr>
          <a:solidFill>
            <a:schemeClr val="tx2"/>
          </a:solidFill>
          <a:latin typeface="+mn-lt"/>
          <a:ea typeface="+mn-ea"/>
          <a:cs typeface="+mn-cs"/>
        </a:defRPr>
      </a:lvl2pPr>
      <a:lvl3pPr marL="1219200">
        <a:buFont typeface="Arial" panose="020B0604020202020204" pitchFamily="34" charset="0"/>
        <a:buChar char="•"/>
        <a:defRPr>
          <a:solidFill>
            <a:schemeClr val="tx2"/>
          </a:solidFill>
          <a:latin typeface="+mn-lt"/>
          <a:ea typeface="+mn-ea"/>
          <a:cs typeface="+mn-cs"/>
        </a:defRPr>
      </a:lvl3pPr>
      <a:lvl4pPr marL="1828800">
        <a:buFont typeface="Arial" panose="020B0604020202020204" pitchFamily="34" charset="0"/>
        <a:buChar char="•"/>
        <a:defRPr>
          <a:solidFill>
            <a:schemeClr val="tx2"/>
          </a:solidFill>
          <a:latin typeface="+mn-lt"/>
          <a:ea typeface="+mn-ea"/>
          <a:cs typeface="+mn-cs"/>
        </a:defRPr>
      </a:lvl4pPr>
      <a:lvl5pPr marL="2438400">
        <a:buFont typeface="Arial" panose="020B0604020202020204" pitchFamily="34" charset="0"/>
        <a:buChar char="•"/>
        <a:defRPr>
          <a:solidFill>
            <a:schemeClr val="tx2"/>
          </a:solidFill>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p:bodyStyle>
    <p:otherStyle>
      <a:lvl1pPr marL="0">
        <a:defRPr>
          <a:latin typeface="+mn-lt"/>
          <a:ea typeface="+mn-ea"/>
          <a:cs typeface="+mn-cs"/>
        </a:defRPr>
      </a:lvl1pPr>
      <a:lvl2pPr marL="609600">
        <a:defRPr>
          <a:latin typeface="+mn-lt"/>
          <a:ea typeface="+mn-ea"/>
          <a:cs typeface="+mn-cs"/>
        </a:defRPr>
      </a:lvl2pPr>
      <a:lvl3pPr marL="1219200">
        <a:defRPr>
          <a:latin typeface="+mn-lt"/>
          <a:ea typeface="+mn-ea"/>
          <a:cs typeface="+mn-cs"/>
        </a:defRPr>
      </a:lvl3pPr>
      <a:lvl4pPr marL="1828800">
        <a:defRPr>
          <a:latin typeface="+mn-lt"/>
          <a:ea typeface="+mn-ea"/>
          <a:cs typeface="+mn-cs"/>
        </a:defRPr>
      </a:lvl4pPr>
      <a:lvl5pPr marL="2438400">
        <a:defRPr>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CB610DA-1804-FF19-6F7C-0876D82BE145}"/>
              </a:ext>
            </a:extLst>
          </p:cNvPr>
          <p:cNvSpPr>
            <a:spLocks noGrp="1"/>
          </p:cNvSpPr>
          <p:nvPr>
            <p:ph type="sldNum" sz="quarter" idx="4"/>
          </p:nvPr>
        </p:nvSpPr>
        <p:spPr>
          <a:xfrm>
            <a:off x="8841828" y="6188003"/>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1B9107-CE57-4A90-84A8-8E925352AF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Lst>
  <p:hf hdr="0" ftr="0" dt="0"/>
  <p:txStyles>
    <p:titleStyle>
      <a:lvl1pPr>
        <a:defRPr>
          <a:solidFill>
            <a:schemeClr val="accent1"/>
          </a:solidFill>
          <a:latin typeface="+mj-lt"/>
          <a:ea typeface="+mj-ea"/>
          <a:cs typeface="+mj-cs"/>
        </a:defRPr>
      </a:lvl1pPr>
    </p:titleStyle>
    <p:bodyStyle>
      <a:lvl1pPr marL="228600" indent="-228600">
        <a:buClr>
          <a:schemeClr val="tx2"/>
        </a:buClr>
        <a:buFont typeface="Arial" panose="020B0604020202020204" pitchFamily="34" charset="0"/>
        <a:buChar char="•"/>
        <a:defRPr>
          <a:solidFill>
            <a:schemeClr val="tx2"/>
          </a:solidFill>
          <a:latin typeface="+mn-lt"/>
          <a:ea typeface="+mn-ea"/>
          <a:cs typeface="+mn-cs"/>
        </a:defRPr>
      </a:lvl1pPr>
      <a:lvl2pPr marL="609600">
        <a:buFont typeface="Arial" panose="020B0604020202020204" pitchFamily="34" charset="0"/>
        <a:buChar char="•"/>
        <a:defRPr>
          <a:solidFill>
            <a:schemeClr val="tx2"/>
          </a:solidFill>
          <a:latin typeface="+mn-lt"/>
          <a:ea typeface="+mn-ea"/>
          <a:cs typeface="+mn-cs"/>
        </a:defRPr>
      </a:lvl2pPr>
      <a:lvl3pPr marL="1219200">
        <a:buFont typeface="Arial" panose="020B0604020202020204" pitchFamily="34" charset="0"/>
        <a:buChar char="•"/>
        <a:defRPr>
          <a:solidFill>
            <a:schemeClr val="tx2"/>
          </a:solidFill>
          <a:latin typeface="+mn-lt"/>
          <a:ea typeface="+mn-ea"/>
          <a:cs typeface="+mn-cs"/>
        </a:defRPr>
      </a:lvl3pPr>
      <a:lvl4pPr marL="1828800">
        <a:buFont typeface="Arial" panose="020B0604020202020204" pitchFamily="34" charset="0"/>
        <a:buChar char="•"/>
        <a:defRPr>
          <a:solidFill>
            <a:schemeClr val="tx2"/>
          </a:solidFill>
          <a:latin typeface="+mn-lt"/>
          <a:ea typeface="+mn-ea"/>
          <a:cs typeface="+mn-cs"/>
        </a:defRPr>
      </a:lvl4pPr>
      <a:lvl5pPr marL="2438400">
        <a:buFont typeface="Arial" panose="020B0604020202020204" pitchFamily="34" charset="0"/>
        <a:buChar char="•"/>
        <a:defRPr>
          <a:solidFill>
            <a:schemeClr val="tx2"/>
          </a:solidFill>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p:bodyStyle>
    <p:otherStyle>
      <a:lvl1pPr marL="0">
        <a:defRPr>
          <a:latin typeface="+mn-lt"/>
          <a:ea typeface="+mn-ea"/>
          <a:cs typeface="+mn-cs"/>
        </a:defRPr>
      </a:lvl1pPr>
      <a:lvl2pPr marL="609600">
        <a:defRPr>
          <a:latin typeface="+mn-lt"/>
          <a:ea typeface="+mn-ea"/>
          <a:cs typeface="+mn-cs"/>
        </a:defRPr>
      </a:lvl2pPr>
      <a:lvl3pPr marL="1219200">
        <a:defRPr>
          <a:latin typeface="+mn-lt"/>
          <a:ea typeface="+mn-ea"/>
          <a:cs typeface="+mn-cs"/>
        </a:defRPr>
      </a:lvl3pPr>
      <a:lvl4pPr marL="1828800">
        <a:defRPr>
          <a:latin typeface="+mn-lt"/>
          <a:ea typeface="+mn-ea"/>
          <a:cs typeface="+mn-cs"/>
        </a:defRPr>
      </a:lvl4pPr>
      <a:lvl5pPr marL="2438400">
        <a:defRPr>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hilip.leong@Sydney.edu.au"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bingleilou/PolyLUT-Add" TargetMode="External"/><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phwl.org/assets/papers/amc_raw20.pdf" TargetMode="External"/><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 Id="rId4" Type="http://schemas.openxmlformats.org/officeDocument/2006/relationships/hyperlink" Target="https://openreview.net/forum?id=6zaTwpNSsQ2"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1.png"/><Relationship Id="rId2" Type="http://schemas.openxmlformats.org/officeDocument/2006/relationships/slideLayout" Target="../slideLayouts/slideLayout36.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8.png"/><Relationship Id="rId2" Type="http://schemas.openxmlformats.org/officeDocument/2006/relationships/slideLayout" Target="../slideLayouts/slideLayout36.xml"/><Relationship Id="rId1" Type="http://schemas.openxmlformats.org/officeDocument/2006/relationships/tags" Target="../tags/tag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4.png"/><Relationship Id="rId3" Type="http://schemas.openxmlformats.org/officeDocument/2006/relationships/image" Target="../media/image37.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41.png"/><Relationship Id="rId1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36.xml"/><Relationship Id="rId6" Type="http://schemas.openxmlformats.org/officeDocument/2006/relationships/image" Target="../media/image50.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61.png"/><Relationship Id="rId11" Type="http://schemas.openxmlformats.org/officeDocument/2006/relationships/image" Target="../media/image74.png"/><Relationship Id="rId5" Type="http://schemas.openxmlformats.org/officeDocument/2006/relationships/image" Target="../media/image56.png"/><Relationship Id="rId10" Type="http://schemas.openxmlformats.org/officeDocument/2006/relationships/image" Target="../media/image73.png"/><Relationship Id="rId4" Type="http://schemas.openxmlformats.org/officeDocument/2006/relationships/image" Target="../media/image59.png"/><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5.png"/><Relationship Id="rId7"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image" Target="../media/image68.jpeg"/><Relationship Id="rId5" Type="http://schemas.microsoft.com/office/2007/relationships/hdphoto" Target="../media/hdphoto1.wdp"/><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6.xml"/><Relationship Id="rId1" Type="http://schemas.openxmlformats.org/officeDocument/2006/relationships/tags" Target="../tags/tag3.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60.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6.xml"/><Relationship Id="rId1" Type="http://schemas.openxmlformats.org/officeDocument/2006/relationships/tags" Target="../tags/tag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1.bin"/><Relationship Id="rId1" Type="http://schemas.openxmlformats.org/officeDocument/2006/relationships/slideLayout" Target="../slideLayouts/slideLayout36.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p:cNvSpPr txBox="1"/>
          <p:nvPr/>
        </p:nvSpPr>
        <p:spPr>
          <a:xfrm>
            <a:off x="9550400" y="82779"/>
            <a:ext cx="2540000" cy="1028236"/>
          </a:xfrm>
          <a:prstGeom prst="rect">
            <a:avLst/>
          </a:prstGeom>
        </p:spPr>
        <p:txBody>
          <a:bodyPr vert="horz" wrap="square" lIns="0" tIns="16933" rIns="0" bIns="0" rtlCol="0" anchor="ctr" anchorCtr="0">
            <a:noAutofit/>
          </a:bodyPr>
          <a:lstStyle/>
          <a:p>
            <a:pPr algn="ctr" defTabSz="1219200">
              <a:spcBef>
                <a:spcPts val="135"/>
              </a:spcBef>
            </a:pPr>
            <a:endParaRPr lang="en-AU" sz="1065" kern="0">
              <a:solidFill>
                <a:srgbClr val="FFFFFF"/>
              </a:solidFill>
              <a:latin typeface="Arial" panose="020B0604020202020204"/>
              <a:cs typeface="Arial" panose="020B0604020202020204"/>
            </a:endParaRPr>
          </a:p>
        </p:txBody>
      </p:sp>
      <p:sp>
        <p:nvSpPr>
          <p:cNvPr id="3" name="Title 2">
            <a:extLst>
              <a:ext uri="{FF2B5EF4-FFF2-40B4-BE49-F238E27FC236}">
                <a16:creationId xmlns:a16="http://schemas.microsoft.com/office/drawing/2014/main" id="{5565AFDF-AFBC-6464-96EA-29BF5868ECE2}"/>
              </a:ext>
            </a:extLst>
          </p:cNvPr>
          <p:cNvSpPr>
            <a:spLocks noGrp="1"/>
          </p:cNvSpPr>
          <p:nvPr>
            <p:ph type="title"/>
          </p:nvPr>
        </p:nvSpPr>
        <p:spPr/>
        <p:txBody>
          <a:bodyPr/>
          <a:lstStyle/>
          <a:p>
            <a:r>
              <a:rPr lang="en-AU" sz="3200" dirty="0"/>
              <a:t>ALERT – Addressing Research Gaps in Radio Frequency Machine Learning</a:t>
            </a:r>
          </a:p>
        </p:txBody>
      </p:sp>
      <p:sp>
        <p:nvSpPr>
          <p:cNvPr id="2" name="Text Placeholder 4"/>
          <p:cNvSpPr>
            <a:spLocks noGrp="1"/>
          </p:cNvSpPr>
          <p:nvPr>
            <p:ph type="body" sz="quarter" idx="12"/>
          </p:nvPr>
        </p:nvSpPr>
        <p:spPr>
          <a:xfrm>
            <a:off x="624184" y="3709493"/>
            <a:ext cx="6068717" cy="552915"/>
          </a:xfrm>
        </p:spPr>
        <p:txBody>
          <a:bodyPr/>
          <a:lstStyle/>
          <a:p>
            <a:r>
              <a:rPr lang="en-US" dirty="0"/>
              <a:t>Philip Leong (</a:t>
            </a:r>
            <a:r>
              <a:rPr lang="en-US" dirty="0">
                <a:hlinkClick r:id="rId3">
                  <a:extLst>
                    <a:ext uri="{A12FA001-AC4F-418D-AE19-62706E023703}">
                      <ahyp:hlinkClr xmlns:ahyp="http://schemas.microsoft.com/office/drawing/2018/hyperlinkcolor" val="tx"/>
                    </a:ext>
                  </a:extLst>
                </a:hlinkClick>
              </a:rPr>
              <a:t>philip.leong@sydney.edu.au</a:t>
            </a:r>
            <a:r>
              <a:rPr lang="en-US" dirty="0"/>
              <a:t>)</a:t>
            </a:r>
          </a:p>
          <a:p>
            <a:endParaRPr lang="en-US" dirty="0"/>
          </a:p>
        </p:txBody>
      </p:sp>
      <p:pic>
        <p:nvPicPr>
          <p:cNvPr id="2050" name="Picture 2" descr="logo">
            <a:extLst>
              <a:ext uri="{FF2B5EF4-FFF2-40B4-BE49-F238E27FC236}">
                <a16:creationId xmlns:a16="http://schemas.microsoft.com/office/drawing/2014/main" id="{D9B27C38-38B3-00E5-0ACB-B6C76AA23B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1081" y="4695664"/>
            <a:ext cx="2309875" cy="912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38AB66-9CA0-E5E9-1E83-988D4C05C6B1}"/>
              </a:ext>
            </a:extLst>
          </p:cNvPr>
          <p:cNvSpPr>
            <a:spLocks noGrp="1"/>
          </p:cNvSpPr>
          <p:nvPr>
            <p:ph idx="1"/>
          </p:nvPr>
        </p:nvSpPr>
        <p:spPr/>
        <p:txBody>
          <a:bodyPr/>
          <a:lstStyle/>
          <a:p>
            <a:pPr lvl="1">
              <a:buNone/>
            </a:pPr>
            <a:endParaRPr lang="en-US" sz="2400" dirty="0"/>
          </a:p>
          <a:p>
            <a:r>
              <a:rPr lang="en-US" sz="2400" dirty="0">
                <a:latin typeface="+mn-lt"/>
                <a:cs typeface="Arial" panose="020B0604020202020204" pitchFamily="34" charset="0"/>
              </a:rPr>
              <a:t>Requirements</a:t>
            </a:r>
          </a:p>
          <a:p>
            <a:pPr lvl="1"/>
            <a:r>
              <a:rPr lang="en-US" sz="2400" dirty="0">
                <a:cs typeface="Arial" panose="020B0604020202020204" pitchFamily="34" charset="0"/>
              </a:rPr>
              <a:t> High throughput, low latency, good accuracy, integration</a:t>
            </a:r>
          </a:p>
          <a:p>
            <a:pPr lvl="1">
              <a:buNone/>
            </a:pPr>
            <a:endParaRPr lang="en-US" sz="3200" dirty="0">
              <a:cs typeface="Arial" panose="020B0604020202020204" pitchFamily="34" charset="0"/>
            </a:endParaRPr>
          </a:p>
          <a:p>
            <a:r>
              <a:rPr lang="en-US" sz="2400" dirty="0">
                <a:cs typeface="Arial" panose="020B0604020202020204" pitchFamily="34" charset="0"/>
              </a:rPr>
              <a:t>Some research gaps (ALERT)</a:t>
            </a:r>
          </a:p>
          <a:p>
            <a:pPr lvl="1"/>
            <a:r>
              <a:rPr lang="en-AU" sz="2400" dirty="0">
                <a:solidFill>
                  <a:srgbClr val="FF0000"/>
                </a:solidFill>
              </a:rPr>
              <a:t> Algorithms</a:t>
            </a:r>
          </a:p>
          <a:p>
            <a:pPr lvl="1"/>
            <a:r>
              <a:rPr lang="en-AU" sz="2400" dirty="0">
                <a:solidFill>
                  <a:srgbClr val="FF0000"/>
                </a:solidFill>
              </a:rPr>
              <a:t> Latency</a:t>
            </a:r>
          </a:p>
          <a:p>
            <a:pPr lvl="1"/>
            <a:r>
              <a:rPr lang="en-AU" sz="2400" dirty="0">
                <a:solidFill>
                  <a:srgbClr val="FF0000"/>
                </a:solidFill>
              </a:rPr>
              <a:t> Edge</a:t>
            </a:r>
          </a:p>
          <a:p>
            <a:pPr lvl="1"/>
            <a:r>
              <a:rPr lang="en-AU" sz="2400" dirty="0">
                <a:solidFill>
                  <a:srgbClr val="FF0000"/>
                </a:solidFill>
              </a:rPr>
              <a:t> Representations (features)</a:t>
            </a:r>
          </a:p>
          <a:p>
            <a:pPr lvl="1"/>
            <a:r>
              <a:rPr lang="en-AU" sz="2400" dirty="0">
                <a:solidFill>
                  <a:srgbClr val="FF0000"/>
                </a:solidFill>
              </a:rPr>
              <a:t> Training (to adapt to changing conditions)</a:t>
            </a:r>
          </a:p>
        </p:txBody>
      </p:sp>
      <p:sp>
        <p:nvSpPr>
          <p:cNvPr id="4" name="Title 3">
            <a:extLst>
              <a:ext uri="{FF2B5EF4-FFF2-40B4-BE49-F238E27FC236}">
                <a16:creationId xmlns:a16="http://schemas.microsoft.com/office/drawing/2014/main" id="{CFC8C55B-B8A3-3904-D918-9F50C8562521}"/>
              </a:ext>
            </a:extLst>
          </p:cNvPr>
          <p:cNvSpPr>
            <a:spLocks noGrp="1"/>
          </p:cNvSpPr>
          <p:nvPr>
            <p:ph type="title"/>
          </p:nvPr>
        </p:nvSpPr>
        <p:spPr>
          <a:xfrm>
            <a:off x="795168" y="923343"/>
            <a:ext cx="10515600" cy="694241"/>
          </a:xfrm>
        </p:spPr>
        <p:txBody>
          <a:bodyPr>
            <a:normAutofit/>
          </a:bodyPr>
          <a:lstStyle/>
          <a:p>
            <a:r>
              <a:rPr lang="en-US" sz="3200" dirty="0"/>
              <a:t>Requirements for RFML</a:t>
            </a:r>
          </a:p>
        </p:txBody>
      </p:sp>
      <p:sp>
        <p:nvSpPr>
          <p:cNvPr id="3" name="Slide Number Placeholder 2">
            <a:extLst>
              <a:ext uri="{FF2B5EF4-FFF2-40B4-BE49-F238E27FC236}">
                <a16:creationId xmlns:a16="http://schemas.microsoft.com/office/drawing/2014/main" id="{F3A2EFF9-913F-40AE-41BC-2722FE6ACA47}"/>
              </a:ext>
            </a:extLst>
          </p:cNvPr>
          <p:cNvSpPr>
            <a:spLocks noGrp="1"/>
          </p:cNvSpPr>
          <p:nvPr>
            <p:ph type="sldNum" sz="quarter" idx="4"/>
          </p:nvPr>
        </p:nvSpPr>
        <p:spPr/>
        <p:txBody>
          <a:bodyPr/>
          <a:lstStyle/>
          <a:p>
            <a:fld id="{111B9107-CE57-4A90-84A8-8E925352AF13}" type="slidenum">
              <a:rPr lang="en-US" smtClean="0"/>
              <a:t>10</a:t>
            </a:fld>
            <a:endParaRPr lang="en-US"/>
          </a:p>
        </p:txBody>
      </p:sp>
    </p:spTree>
    <p:extLst>
      <p:ext uri="{BB962C8B-B14F-4D97-AF65-F5344CB8AC3E}">
        <p14:creationId xmlns:p14="http://schemas.microsoft.com/office/powerpoint/2010/main" val="1635471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F29EE-8F7D-394A-C1BD-467FA29136D6}"/>
              </a:ext>
            </a:extLst>
          </p:cNvPr>
          <p:cNvSpPr>
            <a:spLocks noGrp="1"/>
          </p:cNvSpPr>
          <p:nvPr>
            <p:ph type="title"/>
          </p:nvPr>
        </p:nvSpPr>
        <p:spPr>
          <a:xfrm>
            <a:off x="838200" y="901827"/>
            <a:ext cx="10515600" cy="694241"/>
          </a:xfrm>
        </p:spPr>
        <p:txBody>
          <a:bodyPr>
            <a:normAutofit/>
          </a:bodyPr>
          <a:lstStyle/>
          <a:p>
            <a:r>
              <a:rPr lang="en-AU" sz="3200" dirty="0"/>
              <a:t>Some Ways to Bridge Gaps</a:t>
            </a:r>
          </a:p>
        </p:txBody>
      </p:sp>
      <p:sp>
        <p:nvSpPr>
          <p:cNvPr id="2" name="Content Placeholder 1">
            <a:extLst>
              <a:ext uri="{FF2B5EF4-FFF2-40B4-BE49-F238E27FC236}">
                <a16:creationId xmlns:a16="http://schemas.microsoft.com/office/drawing/2014/main" id="{840F79C0-7946-9CCA-3919-77B68C24B7C0}"/>
              </a:ext>
            </a:extLst>
          </p:cNvPr>
          <p:cNvSpPr>
            <a:spLocks noGrp="1"/>
          </p:cNvSpPr>
          <p:nvPr>
            <p:ph idx="1"/>
          </p:nvPr>
        </p:nvSpPr>
        <p:spPr/>
        <p:txBody>
          <a:bodyPr/>
          <a:lstStyle/>
          <a:p>
            <a:r>
              <a:rPr lang="en-AU" sz="2400" dirty="0">
                <a:solidFill>
                  <a:srgbClr val="00B050"/>
                </a:solidFill>
                <a:latin typeface="+mn-lt"/>
              </a:rPr>
              <a:t>Algorithms</a:t>
            </a:r>
            <a:r>
              <a:rPr lang="en-AU" sz="2400" dirty="0">
                <a:solidFill>
                  <a:schemeClr val="tx1"/>
                </a:solidFill>
              </a:rPr>
              <a:t>: lower complexity techniques with minimal accuracy reduction</a:t>
            </a:r>
            <a:endParaRPr lang="en-AU" sz="2400" dirty="0">
              <a:solidFill>
                <a:srgbClr val="00B050"/>
              </a:solidFill>
              <a:latin typeface="+mn-lt"/>
            </a:endParaRPr>
          </a:p>
          <a:p>
            <a:r>
              <a:rPr lang="en-AU" sz="2400" dirty="0">
                <a:solidFill>
                  <a:srgbClr val="00B050"/>
                </a:solidFill>
                <a:latin typeface="+mn-lt"/>
              </a:rPr>
              <a:t>Latency</a:t>
            </a:r>
            <a:r>
              <a:rPr lang="en-AU" sz="2400" dirty="0">
                <a:solidFill>
                  <a:schemeClr val="tx1"/>
                </a:solidFill>
                <a:latin typeface="+mn-lt"/>
              </a:rPr>
              <a:t>: </a:t>
            </a:r>
            <a:r>
              <a:rPr lang="en-AU" sz="2400" dirty="0">
                <a:solidFill>
                  <a:schemeClr val="tx1"/>
                </a:solidFill>
              </a:rPr>
              <a:t>highly pipelined architectures, quantisation, hardware-friendly DNN techniques</a:t>
            </a:r>
          </a:p>
          <a:p>
            <a:r>
              <a:rPr lang="en-AU" sz="2400" dirty="0">
                <a:solidFill>
                  <a:srgbClr val="00B050"/>
                </a:solidFill>
                <a:latin typeface="+mn-lt"/>
              </a:rPr>
              <a:t>Edge</a:t>
            </a:r>
            <a:r>
              <a:rPr lang="en-AU" sz="2400" dirty="0">
                <a:solidFill>
                  <a:schemeClr val="tx1"/>
                </a:solidFill>
                <a:latin typeface="+mn-lt"/>
              </a:rPr>
              <a:t>:</a:t>
            </a:r>
            <a:r>
              <a:rPr lang="en-AU" sz="2400" dirty="0">
                <a:solidFill>
                  <a:schemeClr val="tx1"/>
                </a:solidFill>
              </a:rPr>
              <a:t> single-FPGA solutions that reduce off-chip communications and utilise massive on-chip bandwidth, integration, memory footprint reduction </a:t>
            </a:r>
          </a:p>
          <a:p>
            <a:r>
              <a:rPr lang="en-AU" sz="2400" dirty="0">
                <a:solidFill>
                  <a:srgbClr val="00B050"/>
                </a:solidFill>
              </a:rPr>
              <a:t>Representations</a:t>
            </a:r>
            <a:r>
              <a:rPr lang="en-AU" sz="2400" dirty="0">
                <a:solidFill>
                  <a:schemeClr val="tx1"/>
                </a:solidFill>
              </a:rPr>
              <a:t>: techniques that match properties of signals, e.g. complex numbers, man-made modulation schemes</a:t>
            </a:r>
          </a:p>
          <a:p>
            <a:r>
              <a:rPr lang="en-AU" sz="2400" dirty="0">
                <a:solidFill>
                  <a:srgbClr val="00B050"/>
                </a:solidFill>
                <a:latin typeface="+mn-lt"/>
              </a:rPr>
              <a:t>Training</a:t>
            </a:r>
            <a:r>
              <a:rPr lang="en-AU" sz="2400" dirty="0">
                <a:solidFill>
                  <a:schemeClr val="tx1"/>
                </a:solidFill>
                <a:latin typeface="+mn-lt"/>
              </a:rPr>
              <a:t>: </a:t>
            </a:r>
            <a:r>
              <a:rPr lang="en-AU" sz="2400" dirty="0">
                <a:solidFill>
                  <a:schemeClr val="tx1"/>
                </a:solidFill>
              </a:rPr>
              <a:t>systems that can adapt to changing conditions</a:t>
            </a:r>
          </a:p>
          <a:p>
            <a:endParaRPr lang="en-AU" dirty="0"/>
          </a:p>
        </p:txBody>
      </p:sp>
      <p:sp>
        <p:nvSpPr>
          <p:cNvPr id="5" name="Slide Number Placeholder 4">
            <a:extLst>
              <a:ext uri="{FF2B5EF4-FFF2-40B4-BE49-F238E27FC236}">
                <a16:creationId xmlns:a16="http://schemas.microsoft.com/office/drawing/2014/main" id="{BA41C7CE-5439-E63B-AF7C-E046861CDC60}"/>
              </a:ext>
            </a:extLst>
          </p:cNvPr>
          <p:cNvSpPr>
            <a:spLocks noGrp="1"/>
          </p:cNvSpPr>
          <p:nvPr>
            <p:ph type="sldNum" sz="quarter" idx="4"/>
          </p:nvPr>
        </p:nvSpPr>
        <p:spPr/>
        <p:txBody>
          <a:bodyPr/>
          <a:lstStyle/>
          <a:p>
            <a:fld id="{111B9107-CE57-4A90-84A8-8E925352AF13}" type="slidenum">
              <a:rPr lang="en-US" smtClean="0"/>
              <a:t>11</a:t>
            </a:fld>
            <a:endParaRPr lang="en-US"/>
          </a:p>
        </p:txBody>
      </p:sp>
    </p:spTree>
    <p:extLst>
      <p:ext uri="{BB962C8B-B14F-4D97-AF65-F5344CB8AC3E}">
        <p14:creationId xmlns:p14="http://schemas.microsoft.com/office/powerpoint/2010/main" val="147521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A9D7F-57E7-C930-B11D-EA90E2C2A5C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8C9493-3808-1BAC-E310-83F6CA539167}"/>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1BD7C2C0-B931-9711-C3BF-52EBE62AE7A9}"/>
              </a:ext>
            </a:extLst>
          </p:cNvPr>
          <p:cNvSpPr>
            <a:spLocks noGrp="1"/>
          </p:cNvSpPr>
          <p:nvPr>
            <p:ph type="title"/>
          </p:nvPr>
        </p:nvSpPr>
        <p:spPr>
          <a:xfrm>
            <a:off x="838200" y="890992"/>
            <a:ext cx="10515600" cy="694241"/>
          </a:xfrm>
        </p:spPr>
        <p:txBody>
          <a:bodyPr>
            <a:normAutofit/>
          </a:bodyPr>
          <a:lstStyle/>
          <a:p>
            <a:r>
              <a:rPr lang="en-AU" sz="3200" dirty="0">
                <a:solidFill>
                  <a:schemeClr val="tx1"/>
                </a:solidFill>
              </a:rPr>
              <a:t>A</a:t>
            </a:r>
            <a:r>
              <a:rPr lang="en-AU" sz="3200" dirty="0"/>
              <a:t>LERT Algorithms: Sparse FFT [1]</a:t>
            </a:r>
            <a:endParaRPr lang="en-US" sz="3200" dirty="0"/>
          </a:p>
        </p:txBody>
      </p:sp>
      <p:pic>
        <p:nvPicPr>
          <p:cNvPr id="7" name="Picture 6">
            <a:extLst>
              <a:ext uri="{FF2B5EF4-FFF2-40B4-BE49-F238E27FC236}">
                <a16:creationId xmlns:a16="http://schemas.microsoft.com/office/drawing/2014/main" id="{6155996E-AAD7-B82F-27FB-1B45912CF34A}"/>
              </a:ext>
            </a:extLst>
          </p:cNvPr>
          <p:cNvPicPr>
            <a:picLocks noChangeAspect="1"/>
          </p:cNvPicPr>
          <p:nvPr/>
        </p:nvPicPr>
        <p:blipFill>
          <a:blip r:embed="rId2"/>
          <a:stretch>
            <a:fillRect/>
          </a:stretch>
        </p:blipFill>
        <p:spPr>
          <a:xfrm>
            <a:off x="2019300" y="1746249"/>
            <a:ext cx="8677510" cy="4430713"/>
          </a:xfrm>
          <a:prstGeom prst="rect">
            <a:avLst/>
          </a:prstGeom>
        </p:spPr>
      </p:pic>
      <p:sp>
        <p:nvSpPr>
          <p:cNvPr id="3" name="Slide Number Placeholder 2">
            <a:extLst>
              <a:ext uri="{FF2B5EF4-FFF2-40B4-BE49-F238E27FC236}">
                <a16:creationId xmlns:a16="http://schemas.microsoft.com/office/drawing/2014/main" id="{A6A77428-7BBF-8E08-F5CF-DF516C5D630A}"/>
              </a:ext>
            </a:extLst>
          </p:cNvPr>
          <p:cNvSpPr>
            <a:spLocks noGrp="1"/>
          </p:cNvSpPr>
          <p:nvPr>
            <p:ph type="sldNum" sz="quarter" idx="4"/>
          </p:nvPr>
        </p:nvSpPr>
        <p:spPr/>
        <p:txBody>
          <a:bodyPr/>
          <a:lstStyle/>
          <a:p>
            <a:fld id="{111B9107-CE57-4A90-84A8-8E925352AF13}" type="slidenum">
              <a:rPr lang="en-US" smtClean="0"/>
              <a:t>12</a:t>
            </a:fld>
            <a:endParaRPr lang="en-US"/>
          </a:p>
        </p:txBody>
      </p:sp>
    </p:spTree>
    <p:extLst>
      <p:ext uri="{BB962C8B-B14F-4D97-AF65-F5344CB8AC3E}">
        <p14:creationId xmlns:p14="http://schemas.microsoft.com/office/powerpoint/2010/main" val="1001974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D2C8A-A9F4-5F89-3F38-A3B9502DE115}"/>
              </a:ext>
            </a:extLst>
          </p:cNvPr>
          <p:cNvSpPr>
            <a:spLocks noGrp="1"/>
          </p:cNvSpPr>
          <p:nvPr>
            <p:ph type="title"/>
          </p:nvPr>
        </p:nvSpPr>
        <p:spPr>
          <a:xfrm>
            <a:off x="770467" y="982131"/>
            <a:ext cx="10651067" cy="492443"/>
          </a:xfrm>
        </p:spPr>
        <p:txBody>
          <a:bodyPr/>
          <a:lstStyle/>
          <a:p>
            <a:r>
              <a:rPr lang="en-AU" dirty="0">
                <a:solidFill>
                  <a:srgbClr val="FF0000"/>
                </a:solidFill>
              </a:rPr>
              <a:t>A</a:t>
            </a:r>
            <a:r>
              <a:rPr lang="en-AU" dirty="0">
                <a:solidFill>
                  <a:schemeClr val="tx1"/>
                </a:solidFill>
              </a:rPr>
              <a:t>L</a:t>
            </a:r>
            <a:r>
              <a:rPr lang="en-AU" dirty="0">
                <a:solidFill>
                  <a:srgbClr val="FF0000"/>
                </a:solidFill>
              </a:rPr>
              <a:t>ERT</a:t>
            </a:r>
            <a:r>
              <a:rPr lang="en-AU" dirty="0"/>
              <a:t> Latency: </a:t>
            </a:r>
            <a:r>
              <a:rPr lang="en-AU" dirty="0" err="1"/>
              <a:t>PolyLUT</a:t>
            </a:r>
            <a:r>
              <a:rPr lang="en-AU" dirty="0"/>
              <a:t>-Add [2]</a:t>
            </a:r>
          </a:p>
        </p:txBody>
      </p:sp>
      <p:pic>
        <p:nvPicPr>
          <p:cNvPr id="7" name="Picture 6">
            <a:extLst>
              <a:ext uri="{FF2B5EF4-FFF2-40B4-BE49-F238E27FC236}">
                <a16:creationId xmlns:a16="http://schemas.microsoft.com/office/drawing/2014/main" id="{1C5B41DD-E76C-A509-E11B-5F790D5B505A}"/>
              </a:ext>
            </a:extLst>
          </p:cNvPr>
          <p:cNvPicPr>
            <a:picLocks noChangeAspect="1"/>
          </p:cNvPicPr>
          <p:nvPr/>
        </p:nvPicPr>
        <p:blipFill>
          <a:blip r:embed="rId2"/>
          <a:stretch>
            <a:fillRect/>
          </a:stretch>
        </p:blipFill>
        <p:spPr>
          <a:xfrm>
            <a:off x="766234" y="2655043"/>
            <a:ext cx="9664699" cy="3236514"/>
          </a:xfrm>
          <a:prstGeom prst="rect">
            <a:avLst/>
          </a:prstGeom>
        </p:spPr>
      </p:pic>
      <p:sp>
        <p:nvSpPr>
          <p:cNvPr id="8" name="TextBox 7">
            <a:extLst>
              <a:ext uri="{FF2B5EF4-FFF2-40B4-BE49-F238E27FC236}">
                <a16:creationId xmlns:a16="http://schemas.microsoft.com/office/drawing/2014/main" id="{EF0A59C3-A67D-3F66-0DA2-FA67B8FCAF6A}"/>
              </a:ext>
            </a:extLst>
          </p:cNvPr>
          <p:cNvSpPr txBox="1"/>
          <p:nvPr/>
        </p:nvSpPr>
        <p:spPr>
          <a:xfrm>
            <a:off x="766234" y="5939678"/>
            <a:ext cx="2811988" cy="430887"/>
          </a:xfrm>
          <a:prstGeom prst="rect">
            <a:avLst/>
          </a:prstGeom>
          <a:noFill/>
        </p:spPr>
        <p:txBody>
          <a:bodyPr wrap="none" rtlCol="0">
            <a:spAutoFit/>
          </a:bodyPr>
          <a:lstStyle/>
          <a:p>
            <a:r>
              <a:rPr lang="en-AU" sz="1100" dirty="0">
                <a:hlinkClick r:id="rId3"/>
              </a:rPr>
              <a:t>https://github.com/bingleilou/PolyLUT-Add</a:t>
            </a:r>
            <a:endParaRPr lang="en-AU" sz="1100" dirty="0"/>
          </a:p>
          <a:p>
            <a:endParaRPr lang="en-AU" sz="1100" dirty="0"/>
          </a:p>
        </p:txBody>
      </p:sp>
      <p:pic>
        <p:nvPicPr>
          <p:cNvPr id="9" name="Picture 8">
            <a:extLst>
              <a:ext uri="{FF2B5EF4-FFF2-40B4-BE49-F238E27FC236}">
                <a16:creationId xmlns:a16="http://schemas.microsoft.com/office/drawing/2014/main" id="{E2A7C22D-2C7F-AFF0-9A5F-98437A4E4147}"/>
              </a:ext>
            </a:extLst>
          </p:cNvPr>
          <p:cNvPicPr>
            <a:picLocks noChangeAspect="1"/>
          </p:cNvPicPr>
          <p:nvPr/>
        </p:nvPicPr>
        <p:blipFill>
          <a:blip r:embed="rId4"/>
          <a:stretch>
            <a:fillRect/>
          </a:stretch>
        </p:blipFill>
        <p:spPr>
          <a:xfrm>
            <a:off x="6636769" y="329787"/>
            <a:ext cx="4637616" cy="2293767"/>
          </a:xfrm>
          <a:prstGeom prst="rect">
            <a:avLst/>
          </a:prstGeom>
        </p:spPr>
      </p:pic>
      <p:sp>
        <p:nvSpPr>
          <p:cNvPr id="3" name="TextBox 2">
            <a:extLst>
              <a:ext uri="{FF2B5EF4-FFF2-40B4-BE49-F238E27FC236}">
                <a16:creationId xmlns:a16="http://schemas.microsoft.com/office/drawing/2014/main" id="{51058E71-DF14-D4B8-19A1-ECD30B44A9DF}"/>
              </a:ext>
            </a:extLst>
          </p:cNvPr>
          <p:cNvSpPr txBox="1"/>
          <p:nvPr/>
        </p:nvSpPr>
        <p:spPr>
          <a:xfrm>
            <a:off x="820615" y="1922585"/>
            <a:ext cx="4480714" cy="369332"/>
          </a:xfrm>
          <a:prstGeom prst="rect">
            <a:avLst/>
          </a:prstGeom>
          <a:noFill/>
        </p:spPr>
        <p:txBody>
          <a:bodyPr wrap="none" rtlCol="0">
            <a:spAutoFit/>
          </a:bodyPr>
          <a:lstStyle/>
          <a:p>
            <a:r>
              <a:rPr lang="en-AU"/>
              <a:t>Each neuron implemented in a single LUT</a:t>
            </a:r>
          </a:p>
        </p:txBody>
      </p:sp>
      <p:sp>
        <p:nvSpPr>
          <p:cNvPr id="6" name="Slide Number Placeholder 5">
            <a:extLst>
              <a:ext uri="{FF2B5EF4-FFF2-40B4-BE49-F238E27FC236}">
                <a16:creationId xmlns:a16="http://schemas.microsoft.com/office/drawing/2014/main" id="{C3023F2F-1C06-56EE-8428-55E684EFC461}"/>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13</a:t>
            </a:fld>
            <a:endParaRPr lang="en-US"/>
          </a:p>
        </p:txBody>
      </p:sp>
    </p:spTree>
    <p:extLst>
      <p:ext uri="{BB962C8B-B14F-4D97-AF65-F5344CB8AC3E}">
        <p14:creationId xmlns:p14="http://schemas.microsoft.com/office/powerpoint/2010/main" val="1275798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165DA3-A961-855C-59E1-2FF0C5DAF416}"/>
              </a:ext>
            </a:extLst>
          </p:cNvPr>
          <p:cNvPicPr>
            <a:picLocks noChangeAspect="1"/>
          </p:cNvPicPr>
          <p:nvPr/>
        </p:nvPicPr>
        <p:blipFill>
          <a:blip r:embed="rId2"/>
          <a:stretch>
            <a:fillRect/>
          </a:stretch>
        </p:blipFill>
        <p:spPr>
          <a:xfrm>
            <a:off x="4013002" y="2338851"/>
            <a:ext cx="7215582" cy="3884669"/>
          </a:xfrm>
          <a:prstGeom prst="rect">
            <a:avLst/>
          </a:prstGeom>
        </p:spPr>
      </p:pic>
      <p:sp>
        <p:nvSpPr>
          <p:cNvPr id="6" name="Title 5">
            <a:extLst>
              <a:ext uri="{FF2B5EF4-FFF2-40B4-BE49-F238E27FC236}">
                <a16:creationId xmlns:a16="http://schemas.microsoft.com/office/drawing/2014/main" id="{E17BC070-1A51-83A0-0A19-2D8F31CC2264}"/>
              </a:ext>
            </a:extLst>
          </p:cNvPr>
          <p:cNvSpPr>
            <a:spLocks noGrp="1"/>
          </p:cNvSpPr>
          <p:nvPr>
            <p:ph type="title"/>
          </p:nvPr>
        </p:nvSpPr>
        <p:spPr>
          <a:xfrm>
            <a:off x="770467" y="982131"/>
            <a:ext cx="10651067" cy="492443"/>
          </a:xfrm>
        </p:spPr>
        <p:txBody>
          <a:bodyPr/>
          <a:lstStyle/>
          <a:p>
            <a:r>
              <a:rPr lang="en-AU" dirty="0"/>
              <a:t>AL</a:t>
            </a:r>
            <a:r>
              <a:rPr lang="en-AU" dirty="0">
                <a:solidFill>
                  <a:schemeClr val="tx1"/>
                </a:solidFill>
              </a:rPr>
              <a:t>E</a:t>
            </a:r>
            <a:r>
              <a:rPr lang="en-AU" dirty="0"/>
              <a:t>R</a:t>
            </a:r>
            <a:r>
              <a:rPr lang="en-AU" dirty="0">
                <a:solidFill>
                  <a:srgbClr val="C00000"/>
                </a:solidFill>
              </a:rPr>
              <a:t>T</a:t>
            </a:r>
            <a:r>
              <a:rPr lang="en-AU" dirty="0"/>
              <a:t> Edge: Modulation Classification @ 500 </a:t>
            </a:r>
            <a:r>
              <a:rPr lang="en-AU" dirty="0" err="1"/>
              <a:t>Msps</a:t>
            </a:r>
            <a:r>
              <a:rPr lang="en-AU" dirty="0"/>
              <a:t> [3]</a:t>
            </a:r>
          </a:p>
        </p:txBody>
      </p:sp>
      <p:sp>
        <p:nvSpPr>
          <p:cNvPr id="9" name="Rectangle 8">
            <a:extLst>
              <a:ext uri="{FF2B5EF4-FFF2-40B4-BE49-F238E27FC236}">
                <a16:creationId xmlns:a16="http://schemas.microsoft.com/office/drawing/2014/main" id="{E1CE18E9-046F-480E-431F-8FBA5A71F9E6}"/>
              </a:ext>
            </a:extLst>
          </p:cNvPr>
          <p:cNvSpPr/>
          <p:nvPr/>
        </p:nvSpPr>
        <p:spPr>
          <a:xfrm>
            <a:off x="251296" y="1758895"/>
            <a:ext cx="5024792" cy="1631216"/>
          </a:xfrm>
          <a:prstGeom prst="rect">
            <a:avLst/>
          </a:prstGeom>
        </p:spPr>
        <p:txBody>
          <a:bodyPr wrap="square">
            <a:spAutoFit/>
          </a:bodyPr>
          <a:lstStyle/>
          <a:p>
            <a:pPr marL="742950" lvl="1" indent="-285750">
              <a:buFont typeface="Arial" panose="020B0604020202020204" pitchFamily="34" charset="0"/>
              <a:buChar char="•"/>
            </a:pPr>
            <a:r>
              <a:rPr lang="en-US" sz="2000" dirty="0"/>
              <a:t>Combine </a:t>
            </a:r>
            <a:r>
              <a:rPr lang="en-US" sz="2000" dirty="0" err="1"/>
              <a:t>quantisation</a:t>
            </a:r>
            <a:r>
              <a:rPr lang="en-US" sz="2000" dirty="0"/>
              <a:t>, sparsity and CSE to reduce computation 86%</a:t>
            </a:r>
          </a:p>
          <a:p>
            <a:pPr marL="742950" lvl="1" indent="-285750">
              <a:buFont typeface="Arial" panose="020B0604020202020204" pitchFamily="34" charset="0"/>
              <a:buChar char="•"/>
            </a:pPr>
            <a:r>
              <a:rPr lang="en-US" sz="2000" dirty="0"/>
              <a:t>Fully pipelined design achieves</a:t>
            </a:r>
          </a:p>
          <a:p>
            <a:pPr lvl="1"/>
            <a:r>
              <a:rPr lang="en-US" sz="2000" dirty="0"/>
              <a:t>	- 488K classifications/s</a:t>
            </a:r>
          </a:p>
          <a:p>
            <a:pPr lvl="1"/>
            <a:r>
              <a:rPr lang="en-US" sz="2000" dirty="0"/>
              <a:t> 	- 8 </a:t>
            </a:r>
            <a:r>
              <a:rPr lang="en-US" sz="2000" dirty="0" err="1"/>
              <a:t>uS</a:t>
            </a:r>
            <a:r>
              <a:rPr lang="en-US" sz="2000" dirty="0"/>
              <a:t> latency</a:t>
            </a:r>
          </a:p>
        </p:txBody>
      </p:sp>
      <p:sp>
        <p:nvSpPr>
          <p:cNvPr id="11" name="TextBox 10">
            <a:extLst>
              <a:ext uri="{FF2B5EF4-FFF2-40B4-BE49-F238E27FC236}">
                <a16:creationId xmlns:a16="http://schemas.microsoft.com/office/drawing/2014/main" id="{90D57241-9DB6-B3FA-EA7B-1E37A1E753EE}"/>
              </a:ext>
            </a:extLst>
          </p:cNvPr>
          <p:cNvSpPr txBox="1"/>
          <p:nvPr/>
        </p:nvSpPr>
        <p:spPr>
          <a:xfrm>
            <a:off x="680527" y="5788343"/>
            <a:ext cx="3055645" cy="430887"/>
          </a:xfrm>
          <a:prstGeom prst="rect">
            <a:avLst/>
          </a:prstGeom>
          <a:noFill/>
        </p:spPr>
        <p:txBody>
          <a:bodyPr wrap="none" rtlCol="0">
            <a:spAutoFit/>
          </a:bodyPr>
          <a:lstStyle/>
          <a:p>
            <a:r>
              <a:rPr lang="en-AU" sz="1100">
                <a:hlinkClick r:id="rId3"/>
              </a:rPr>
              <a:t>https://phwl.org/assets/papers/amc_raw20.pdf</a:t>
            </a:r>
            <a:endParaRPr lang="en-AU" sz="1100"/>
          </a:p>
          <a:p>
            <a:endParaRPr lang="en-AU" sz="1100"/>
          </a:p>
        </p:txBody>
      </p:sp>
      <p:sp>
        <p:nvSpPr>
          <p:cNvPr id="3" name="Slide Number Placeholder 2">
            <a:extLst>
              <a:ext uri="{FF2B5EF4-FFF2-40B4-BE49-F238E27FC236}">
                <a16:creationId xmlns:a16="http://schemas.microsoft.com/office/drawing/2014/main" id="{B69BA9EF-9571-83A7-4DEA-982E5E02BC3B}"/>
              </a:ext>
            </a:extLst>
          </p:cNvPr>
          <p:cNvSpPr>
            <a:spLocks noGrp="1"/>
          </p:cNvSpPr>
          <p:nvPr>
            <p:ph type="sldNum" sz="quarter" idx="4"/>
          </p:nvPr>
        </p:nvSpPr>
        <p:spPr/>
        <p:txBody>
          <a:bodyPr/>
          <a:lstStyle/>
          <a:p>
            <a:fld id="{111B9107-CE57-4A90-84A8-8E925352AF13}" type="slidenum">
              <a:rPr lang="en-US" smtClean="0"/>
              <a:t>14</a:t>
            </a:fld>
            <a:endParaRPr lang="en-US"/>
          </a:p>
        </p:txBody>
      </p:sp>
    </p:spTree>
    <p:extLst>
      <p:ext uri="{BB962C8B-B14F-4D97-AF65-F5344CB8AC3E}">
        <p14:creationId xmlns:p14="http://schemas.microsoft.com/office/powerpoint/2010/main" val="1230191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299D4-C35A-E732-9975-5B5AF078FE58}"/>
              </a:ext>
            </a:extLst>
          </p:cNvPr>
          <p:cNvSpPr>
            <a:spLocks noGrp="1"/>
          </p:cNvSpPr>
          <p:nvPr>
            <p:ph type="title"/>
          </p:nvPr>
        </p:nvSpPr>
        <p:spPr>
          <a:xfrm>
            <a:off x="770467" y="982131"/>
            <a:ext cx="10651067" cy="492443"/>
          </a:xfrm>
        </p:spPr>
        <p:txBody>
          <a:bodyPr/>
          <a:lstStyle/>
          <a:p>
            <a:r>
              <a:rPr lang="en-AU" dirty="0"/>
              <a:t>ALE</a:t>
            </a:r>
            <a:r>
              <a:rPr lang="en-AU" dirty="0">
                <a:solidFill>
                  <a:schemeClr val="tx1"/>
                </a:solidFill>
              </a:rPr>
              <a:t>R</a:t>
            </a:r>
            <a:r>
              <a:rPr lang="en-AU" dirty="0"/>
              <a:t>T Representations: </a:t>
            </a:r>
            <a:r>
              <a:rPr lang="en-AU" dirty="0" err="1"/>
              <a:t>Cyclostationary</a:t>
            </a:r>
            <a:r>
              <a:rPr lang="en-AU" dirty="0"/>
              <a:t> Features [4]</a:t>
            </a:r>
          </a:p>
        </p:txBody>
      </p:sp>
      <p:pic>
        <p:nvPicPr>
          <p:cNvPr id="10" name="Picture 9">
            <a:extLst>
              <a:ext uri="{FF2B5EF4-FFF2-40B4-BE49-F238E27FC236}">
                <a16:creationId xmlns:a16="http://schemas.microsoft.com/office/drawing/2014/main" id="{0C23A102-B693-CB89-ED47-508D08D8E5A6}"/>
              </a:ext>
            </a:extLst>
          </p:cNvPr>
          <p:cNvPicPr>
            <a:picLocks noChangeAspect="1"/>
          </p:cNvPicPr>
          <p:nvPr/>
        </p:nvPicPr>
        <p:blipFill>
          <a:blip r:embed="rId2"/>
          <a:stretch>
            <a:fillRect/>
          </a:stretch>
        </p:blipFill>
        <p:spPr>
          <a:xfrm>
            <a:off x="289825" y="2748745"/>
            <a:ext cx="3818488" cy="2913073"/>
          </a:xfrm>
          <a:prstGeom prst="rect">
            <a:avLst/>
          </a:prstGeom>
        </p:spPr>
      </p:pic>
      <p:sp>
        <p:nvSpPr>
          <p:cNvPr id="11" name="TextBox 10">
            <a:extLst>
              <a:ext uri="{FF2B5EF4-FFF2-40B4-BE49-F238E27FC236}">
                <a16:creationId xmlns:a16="http://schemas.microsoft.com/office/drawing/2014/main" id="{76F9C6EE-1C87-F13B-D610-E897879A8266}"/>
              </a:ext>
            </a:extLst>
          </p:cNvPr>
          <p:cNvSpPr txBox="1"/>
          <p:nvPr/>
        </p:nvSpPr>
        <p:spPr>
          <a:xfrm>
            <a:off x="680916" y="1757716"/>
            <a:ext cx="8868133" cy="1015663"/>
          </a:xfrm>
          <a:prstGeom prst="rect">
            <a:avLst/>
          </a:prstGeom>
          <a:noFill/>
        </p:spPr>
        <p:txBody>
          <a:bodyPr wrap="none" rtlCol="0">
            <a:spAutoFit/>
          </a:bodyPr>
          <a:lstStyle/>
          <a:p>
            <a:r>
              <a:rPr lang="en-AU" sz="2000" b="1" err="1">
                <a:latin typeface="Arial" panose="020B0604020202020204" pitchFamily="34" charset="0"/>
                <a:cs typeface="Arial" panose="020B0604020202020204" pitchFamily="34" charset="0"/>
              </a:rPr>
              <a:t>Cyclostationary</a:t>
            </a:r>
            <a:r>
              <a:rPr lang="en-AU" sz="2000" b="1">
                <a:latin typeface="Arial" panose="020B0604020202020204" pitchFamily="34" charset="0"/>
                <a:cs typeface="Arial" panose="020B0604020202020204" pitchFamily="34" charset="0"/>
              </a:rPr>
              <a:t>: probability distribution changes periodically over time</a:t>
            </a:r>
          </a:p>
          <a:p>
            <a:pPr marL="342900" indent="-342900">
              <a:buFont typeface="Arial" panose="020B0604020202020204" pitchFamily="34" charset="0"/>
              <a:buChar char="•"/>
            </a:pPr>
            <a:r>
              <a:rPr lang="en-AU" sz="2000">
                <a:latin typeface="Arial" panose="020B0604020202020204" pitchFamily="34" charset="0"/>
                <a:cs typeface="Arial" panose="020B0604020202020204" pitchFamily="34" charset="0"/>
              </a:rPr>
              <a:t>Excellent at low SNR (but computationally expensive)</a:t>
            </a:r>
          </a:p>
          <a:p>
            <a:endParaRPr lang="en-AU" sz="2000" b="1"/>
          </a:p>
        </p:txBody>
      </p:sp>
      <p:pic>
        <p:nvPicPr>
          <p:cNvPr id="12" name="Picture 11">
            <a:extLst>
              <a:ext uri="{FF2B5EF4-FFF2-40B4-BE49-F238E27FC236}">
                <a16:creationId xmlns:a16="http://schemas.microsoft.com/office/drawing/2014/main" id="{0F85F598-1803-2FD7-E3D4-1286EA9F17BB}"/>
              </a:ext>
            </a:extLst>
          </p:cNvPr>
          <p:cNvPicPr>
            <a:picLocks noChangeAspect="1"/>
          </p:cNvPicPr>
          <p:nvPr/>
        </p:nvPicPr>
        <p:blipFill>
          <a:blip r:embed="rId3"/>
          <a:stretch>
            <a:fillRect/>
          </a:stretch>
        </p:blipFill>
        <p:spPr>
          <a:xfrm>
            <a:off x="4249614" y="2685199"/>
            <a:ext cx="3968267" cy="3038131"/>
          </a:xfrm>
          <a:prstGeom prst="rect">
            <a:avLst/>
          </a:prstGeom>
        </p:spPr>
      </p:pic>
      <p:pic>
        <p:nvPicPr>
          <p:cNvPr id="13" name="Picture 12">
            <a:extLst>
              <a:ext uri="{FF2B5EF4-FFF2-40B4-BE49-F238E27FC236}">
                <a16:creationId xmlns:a16="http://schemas.microsoft.com/office/drawing/2014/main" id="{C5BF2A21-28FE-33A5-9B2A-3E3A28F52911}"/>
              </a:ext>
            </a:extLst>
          </p:cNvPr>
          <p:cNvPicPr>
            <a:picLocks noChangeAspect="1"/>
          </p:cNvPicPr>
          <p:nvPr/>
        </p:nvPicPr>
        <p:blipFill>
          <a:blip r:embed="rId4"/>
          <a:stretch>
            <a:fillRect/>
          </a:stretch>
        </p:blipFill>
        <p:spPr>
          <a:xfrm>
            <a:off x="7844376" y="2683837"/>
            <a:ext cx="4312456" cy="2591547"/>
          </a:xfrm>
          <a:prstGeom prst="rect">
            <a:avLst/>
          </a:prstGeom>
        </p:spPr>
      </p:pic>
      <p:sp>
        <p:nvSpPr>
          <p:cNvPr id="5" name="Slide Number Placeholder 4">
            <a:extLst>
              <a:ext uri="{FF2B5EF4-FFF2-40B4-BE49-F238E27FC236}">
                <a16:creationId xmlns:a16="http://schemas.microsoft.com/office/drawing/2014/main" id="{E42C1345-041D-9748-7068-C6E16A963BAD}"/>
              </a:ext>
            </a:extLst>
          </p:cNvPr>
          <p:cNvSpPr>
            <a:spLocks noGrp="1"/>
          </p:cNvSpPr>
          <p:nvPr>
            <p:ph type="sldNum" sz="quarter" idx="4"/>
          </p:nvPr>
        </p:nvSpPr>
        <p:spPr/>
        <p:txBody>
          <a:bodyPr/>
          <a:lstStyle/>
          <a:p>
            <a:fld id="{111B9107-CE57-4A90-84A8-8E925352AF13}" type="slidenum">
              <a:rPr lang="en-US" smtClean="0"/>
              <a:t>15</a:t>
            </a:fld>
            <a:endParaRPr lang="en-US"/>
          </a:p>
        </p:txBody>
      </p:sp>
    </p:spTree>
    <p:extLst>
      <p:ext uri="{BB962C8B-B14F-4D97-AF65-F5344CB8AC3E}">
        <p14:creationId xmlns:p14="http://schemas.microsoft.com/office/powerpoint/2010/main" val="1417200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C7E0-63A1-4E46-1741-4D14A0F8A34E}"/>
              </a:ext>
            </a:extLst>
          </p:cNvPr>
          <p:cNvSpPr>
            <a:spLocks noGrp="1"/>
          </p:cNvSpPr>
          <p:nvPr>
            <p:ph type="title"/>
          </p:nvPr>
        </p:nvSpPr>
        <p:spPr>
          <a:xfrm>
            <a:off x="770467" y="982131"/>
            <a:ext cx="10651067" cy="492443"/>
          </a:xfrm>
        </p:spPr>
        <p:txBody>
          <a:bodyPr/>
          <a:lstStyle/>
          <a:p>
            <a:r>
              <a:rPr lang="en-AU" dirty="0"/>
              <a:t>AL</a:t>
            </a:r>
            <a:r>
              <a:rPr lang="en-AU" dirty="0">
                <a:solidFill>
                  <a:schemeClr val="accent1"/>
                </a:solidFill>
              </a:rPr>
              <a:t>E</a:t>
            </a:r>
            <a:r>
              <a:rPr lang="en-AU" dirty="0"/>
              <a:t>R</a:t>
            </a:r>
            <a:r>
              <a:rPr lang="en-AU" dirty="0">
                <a:solidFill>
                  <a:schemeClr val="tx1"/>
                </a:solidFill>
              </a:rPr>
              <a:t>T</a:t>
            </a:r>
            <a:r>
              <a:rPr lang="en-AU" dirty="0"/>
              <a:t> Training: Training of DNNs at the Edge [5]</a:t>
            </a:r>
          </a:p>
        </p:txBody>
      </p:sp>
      <p:sp>
        <p:nvSpPr>
          <p:cNvPr id="5" name="Content Placeholder 1">
            <a:extLst>
              <a:ext uri="{FF2B5EF4-FFF2-40B4-BE49-F238E27FC236}">
                <a16:creationId xmlns:a16="http://schemas.microsoft.com/office/drawing/2014/main" id="{2095717C-D7CE-9179-3659-E861675BDE7A}"/>
              </a:ext>
            </a:extLst>
          </p:cNvPr>
          <p:cNvSpPr txBox="1">
            <a:spLocks/>
          </p:cNvSpPr>
          <p:nvPr/>
        </p:nvSpPr>
        <p:spPr>
          <a:xfrm>
            <a:off x="1191286" y="1555286"/>
            <a:ext cx="10515600" cy="4431290"/>
          </a:xfrm>
          <a:prstGeom prst="rect">
            <a:avLst/>
          </a:prstGeom>
        </p:spPr>
        <p:txBody>
          <a:bodyPr/>
          <a:lstStyle>
            <a:lvl1pPr marL="228600" indent="-228600">
              <a:buClr>
                <a:schemeClr val="tx2"/>
              </a:buClr>
              <a:buFont typeface="System Font Regular"/>
              <a:buChar char="-"/>
              <a:defRPr>
                <a:solidFill>
                  <a:schemeClr val="tx2"/>
                </a:solidFill>
                <a:latin typeface="+mn-lt"/>
                <a:ea typeface="+mn-ea"/>
                <a:cs typeface="+mn-cs"/>
              </a:defRPr>
            </a:lvl1pPr>
            <a:lvl2pPr marL="609600">
              <a:buFont typeface="Arial" panose="020B0604020202020204" pitchFamily="34" charset="0"/>
              <a:buChar char="•"/>
              <a:defRPr>
                <a:solidFill>
                  <a:schemeClr val="tx2"/>
                </a:solidFill>
                <a:latin typeface="+mn-lt"/>
                <a:ea typeface="+mn-ea"/>
                <a:cs typeface="+mn-cs"/>
              </a:defRPr>
            </a:lvl2pPr>
            <a:lvl3pPr marL="1219200">
              <a:buFont typeface="Arial" panose="020B0604020202020204" pitchFamily="34" charset="0"/>
              <a:buChar char="•"/>
              <a:defRPr>
                <a:solidFill>
                  <a:schemeClr val="tx2"/>
                </a:solidFill>
                <a:latin typeface="+mn-lt"/>
                <a:ea typeface="+mn-ea"/>
                <a:cs typeface="+mn-cs"/>
              </a:defRPr>
            </a:lvl3pPr>
            <a:lvl4pPr marL="1828800">
              <a:buFont typeface="Arial" panose="020B0604020202020204" pitchFamily="34" charset="0"/>
              <a:buChar char="•"/>
              <a:defRPr>
                <a:solidFill>
                  <a:schemeClr val="tx2"/>
                </a:solidFill>
                <a:latin typeface="+mn-lt"/>
                <a:ea typeface="+mn-ea"/>
                <a:cs typeface="+mn-cs"/>
              </a:defRPr>
            </a:lvl4pPr>
            <a:lvl5pPr marL="2438400">
              <a:buFont typeface="Arial" panose="020B0604020202020204" pitchFamily="34" charset="0"/>
              <a:buChar char="•"/>
              <a:defRPr>
                <a:solidFill>
                  <a:schemeClr val="tx2"/>
                </a:solidFill>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a:lstStyle>
          <a:p>
            <a:r>
              <a:rPr lang="en-US" sz="2400" kern="0">
                <a:latin typeface="Arial" panose="020B0604020202020204" pitchFamily="34" charset="0"/>
                <a:cs typeface="Arial" panose="020B0604020202020204" pitchFamily="34" charset="0"/>
              </a:rPr>
              <a:t>Block </a:t>
            </a:r>
            <a:r>
              <a:rPr lang="en-US" sz="2400" kern="0" err="1">
                <a:latin typeface="Arial" panose="020B0604020202020204" pitchFamily="34" charset="0"/>
                <a:cs typeface="Arial" panose="020B0604020202020204" pitchFamily="34" charset="0"/>
              </a:rPr>
              <a:t>minifloats</a:t>
            </a:r>
            <a:r>
              <a:rPr lang="en-US" sz="2400" kern="0">
                <a:latin typeface="Arial" panose="020B0604020202020204" pitchFamily="34" charset="0"/>
                <a:cs typeface="Arial" panose="020B0604020202020204" pitchFamily="34" charset="0"/>
              </a:rPr>
              <a:t> which can train with 8 and 6-bit precision</a:t>
            </a:r>
          </a:p>
        </p:txBody>
      </p:sp>
      <p:sp>
        <p:nvSpPr>
          <p:cNvPr id="6" name="CustomShape 3">
            <a:extLst>
              <a:ext uri="{FF2B5EF4-FFF2-40B4-BE49-F238E27FC236}">
                <a16:creationId xmlns:a16="http://schemas.microsoft.com/office/drawing/2014/main" id="{73AC7658-665D-5D99-3858-F2A4FDD1F449}"/>
              </a:ext>
            </a:extLst>
          </p:cNvPr>
          <p:cNvSpPr/>
          <p:nvPr/>
        </p:nvSpPr>
        <p:spPr>
          <a:xfrm>
            <a:off x="1351053" y="2332288"/>
            <a:ext cx="10292307" cy="1795880"/>
          </a:xfrm>
          <a:prstGeom prst="rect">
            <a:avLst/>
          </a:prstGeom>
          <a:noFill/>
          <a:ln>
            <a:noFill/>
          </a:ln>
        </p:spPr>
        <p:style>
          <a:lnRef idx="0">
            <a:scrgbClr r="0" g="0" b="0"/>
          </a:lnRef>
          <a:fillRef idx="0">
            <a:scrgbClr r="0" g="0" b="0"/>
          </a:fillRef>
          <a:effectRef idx="0">
            <a:scrgbClr r="0" g="0" b="0"/>
          </a:effectRef>
          <a:fontRef idx="minor"/>
        </p:style>
        <p:txBody>
          <a:bodyPr lIns="0" tIns="60000" rIns="120000" bIns="60000"/>
          <a:lstStyle/>
          <a:p>
            <a:pPr marL="960">
              <a:buClr>
                <a:srgbClr val="CE1126"/>
              </a:buClr>
            </a:pPr>
            <a:endParaRPr lang="en-AU" sz="2400" spc="-1">
              <a:solidFill>
                <a:srgbClr val="000000"/>
              </a:solidFill>
              <a:uFill>
                <a:solidFill>
                  <a:srgbClr val="FFFFFF"/>
                </a:solidFill>
              </a:uFill>
            </a:endParaRPr>
          </a:p>
          <a:p>
            <a:pPr marL="960">
              <a:buClr>
                <a:srgbClr val="CE1126"/>
              </a:buClr>
            </a:pPr>
            <a:endParaRPr lang="en-AU" sz="2667" spc="-1">
              <a:solidFill>
                <a:srgbClr val="000000"/>
              </a:solidFill>
              <a:uFill>
                <a:solidFill>
                  <a:srgbClr val="FFFFFF"/>
                </a:solidFill>
              </a:uFill>
            </a:endParaRPr>
          </a:p>
          <a:p>
            <a:pPr marL="610545" lvl="1">
              <a:buClr>
                <a:srgbClr val="CE1126"/>
              </a:buClr>
            </a:pPr>
            <a:endParaRPr lang="en-AU" sz="2400" spc="-1">
              <a:solidFill>
                <a:srgbClr val="000000"/>
              </a:solidFill>
              <a:uFill>
                <a:solidFill>
                  <a:srgbClr val="FFFFFF"/>
                </a:solidFill>
              </a:uFill>
            </a:endParaRPr>
          </a:p>
          <a:p>
            <a:pPr marL="232794" indent="-231834">
              <a:buClr>
                <a:srgbClr val="CE1126"/>
              </a:buClr>
              <a:buFont typeface="Arial"/>
              <a:buChar char="›"/>
            </a:pPr>
            <a:endParaRPr lang="en-AU" sz="2400" spc="-1">
              <a:solidFill>
                <a:srgbClr val="000000"/>
              </a:solidFill>
              <a:uFill>
                <a:solidFill>
                  <a:srgbClr val="FFFFFF"/>
                </a:solidFill>
              </a:uFill>
            </a:endParaRPr>
          </a:p>
          <a:p>
            <a:pPr>
              <a:lnSpc>
                <a:spcPct val="100000"/>
              </a:lnSpc>
            </a:pPr>
            <a:endParaRPr lang="en-AU" sz="2400" spc="-1">
              <a:solidFill>
                <a:srgbClr val="000000"/>
              </a:solidFill>
              <a:uFill>
                <a:solidFill>
                  <a:srgbClr val="FFFFFF"/>
                </a:solidFill>
              </a:uFill>
              <a:latin typeface="Arial"/>
            </a:endParaRPr>
          </a:p>
        </p:txBody>
      </p:sp>
      <p:pic>
        <p:nvPicPr>
          <p:cNvPr id="7" name="Picture 6">
            <a:extLst>
              <a:ext uri="{FF2B5EF4-FFF2-40B4-BE49-F238E27FC236}">
                <a16:creationId xmlns:a16="http://schemas.microsoft.com/office/drawing/2014/main" id="{DE96996D-6754-06CC-0B73-0C8F0B9DBFA8}"/>
              </a:ext>
            </a:extLst>
          </p:cNvPr>
          <p:cNvPicPr>
            <a:picLocks noChangeAspect="1"/>
          </p:cNvPicPr>
          <p:nvPr/>
        </p:nvPicPr>
        <p:blipFill>
          <a:blip r:embed="rId2"/>
          <a:stretch>
            <a:fillRect/>
          </a:stretch>
        </p:blipFill>
        <p:spPr>
          <a:xfrm>
            <a:off x="6275331" y="1996756"/>
            <a:ext cx="4725383" cy="3707955"/>
          </a:xfrm>
          <a:prstGeom prst="rect">
            <a:avLst/>
          </a:prstGeom>
        </p:spPr>
      </p:pic>
      <p:sp>
        <p:nvSpPr>
          <p:cNvPr id="8" name="CustomShape 3">
            <a:extLst>
              <a:ext uri="{FF2B5EF4-FFF2-40B4-BE49-F238E27FC236}">
                <a16:creationId xmlns:a16="http://schemas.microsoft.com/office/drawing/2014/main" id="{14906D3D-2A96-741F-C86A-A5CB894DA2CA}"/>
              </a:ext>
            </a:extLst>
          </p:cNvPr>
          <p:cNvSpPr/>
          <p:nvPr/>
        </p:nvSpPr>
        <p:spPr>
          <a:xfrm>
            <a:off x="2971492" y="5465682"/>
            <a:ext cx="4498596" cy="809820"/>
          </a:xfrm>
          <a:prstGeom prst="rect">
            <a:avLst/>
          </a:prstGeom>
          <a:noFill/>
          <a:ln>
            <a:noFill/>
          </a:ln>
        </p:spPr>
        <p:style>
          <a:lnRef idx="0">
            <a:scrgbClr r="0" g="0" b="0"/>
          </a:lnRef>
          <a:fillRef idx="0">
            <a:scrgbClr r="0" g="0" b="0"/>
          </a:fillRef>
          <a:effectRef idx="0">
            <a:scrgbClr r="0" g="0" b="0"/>
          </a:effectRef>
          <a:fontRef idx="minor"/>
        </p:style>
        <p:txBody>
          <a:bodyPr lIns="0" tIns="60000" rIns="120000" bIns="60000"/>
          <a:lstStyle/>
          <a:p>
            <a:pPr marL="960">
              <a:buClr>
                <a:srgbClr val="CE1126"/>
              </a:buClr>
            </a:pPr>
            <a:r>
              <a:rPr lang="en-AU" sz="1600" b="1" spc="-1">
                <a:uFill>
                  <a:solidFill>
                    <a:srgbClr val="FFFFFF"/>
                  </a:solidFill>
                </a:uFill>
                <a:latin typeface="Arial" panose="020B0604020202020204" pitchFamily="34" charset="0"/>
                <a:cs typeface="Arial" panose="020B0604020202020204" pitchFamily="34" charset="0"/>
              </a:rPr>
              <a:t>Dataset: ImageNet</a:t>
            </a:r>
          </a:p>
          <a:p>
            <a:pPr marL="960">
              <a:buClr>
                <a:srgbClr val="CE1126"/>
              </a:buClr>
            </a:pPr>
            <a:r>
              <a:rPr lang="en-AU" sz="1600" b="1" spc="-1">
                <a:uFill>
                  <a:solidFill>
                    <a:srgbClr val="FFFFFF"/>
                  </a:solidFill>
                </a:uFill>
                <a:latin typeface="Arial" panose="020B0604020202020204" pitchFamily="34" charset="0"/>
                <a:cs typeface="Arial" panose="020B0604020202020204" pitchFamily="34" charset="0"/>
              </a:rPr>
              <a:t>Model: ResNet-18</a:t>
            </a:r>
          </a:p>
          <a:p>
            <a:pPr marL="960">
              <a:buClr>
                <a:srgbClr val="CE1126"/>
              </a:buClr>
            </a:pPr>
            <a:r>
              <a:rPr lang="en-AU" sz="1600" spc="-1">
                <a:solidFill>
                  <a:srgbClr val="000000"/>
                </a:solidFill>
                <a:uFill>
                  <a:solidFill>
                    <a:srgbClr val="FFFFFF"/>
                  </a:solidFill>
                </a:uFill>
                <a:latin typeface="Arial" panose="020B0604020202020204" pitchFamily="34" charset="0"/>
                <a:cs typeface="Arial" panose="020B0604020202020204" pitchFamily="34" charset="0"/>
              </a:rPr>
              <a:t>	</a:t>
            </a:r>
          </a:p>
          <a:p>
            <a:pPr marL="960">
              <a:buClr>
                <a:srgbClr val="CE1126"/>
              </a:buClr>
            </a:pPr>
            <a:endParaRPr lang="en-AU" sz="1600" spc="-1">
              <a:solidFill>
                <a:srgbClr val="000000"/>
              </a:solidFill>
              <a:uFill>
                <a:solidFill>
                  <a:srgbClr val="FFFFFF"/>
                </a:solidFill>
              </a:uFill>
              <a:latin typeface="Arial" panose="020B0604020202020204" pitchFamily="34" charset="0"/>
              <a:cs typeface="Arial" panose="020B0604020202020204" pitchFamily="34" charset="0"/>
            </a:endParaRPr>
          </a:p>
          <a:p>
            <a:pPr marL="610545" lvl="1">
              <a:buClr>
                <a:srgbClr val="CE1126"/>
              </a:buClr>
            </a:pPr>
            <a:endParaRPr lang="en-AU" sz="1600" spc="-1">
              <a:solidFill>
                <a:srgbClr val="000000"/>
              </a:solidFill>
              <a:uFill>
                <a:solidFill>
                  <a:srgbClr val="FFFFFF"/>
                </a:solidFill>
              </a:uFill>
              <a:latin typeface="Arial" panose="020B0604020202020204" pitchFamily="34" charset="0"/>
              <a:cs typeface="Arial" panose="020B0604020202020204" pitchFamily="34" charset="0"/>
            </a:endParaRPr>
          </a:p>
          <a:p>
            <a:pPr marL="232794" indent="-231834">
              <a:buClr>
                <a:srgbClr val="CE1126"/>
              </a:buClr>
              <a:buFont typeface="Arial"/>
              <a:buChar char="›"/>
            </a:pPr>
            <a:endParaRPr lang="en-AU" sz="1600" spc="-1">
              <a:solidFill>
                <a:srgbClr val="000000"/>
              </a:solidFill>
              <a:uFill>
                <a:solidFill>
                  <a:srgbClr val="FFFFFF"/>
                </a:solidFill>
              </a:uFill>
              <a:latin typeface="Arial" panose="020B0604020202020204" pitchFamily="34" charset="0"/>
              <a:cs typeface="Arial" panose="020B0604020202020204" pitchFamily="34" charset="0"/>
            </a:endParaRPr>
          </a:p>
          <a:p>
            <a:pPr>
              <a:lnSpc>
                <a:spcPct val="100000"/>
              </a:lnSpc>
            </a:pPr>
            <a:endParaRPr lang="en-AU" sz="1600" spc="-1">
              <a:solidFill>
                <a:srgbClr val="000000"/>
              </a:solidFill>
              <a:uFill>
                <a:solidFill>
                  <a:srgbClr val="FFFFFF"/>
                </a:solidFill>
              </a:u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AC44067-A2D0-6F31-2ECE-854033146DD6}"/>
              </a:ext>
            </a:extLst>
          </p:cNvPr>
          <p:cNvPicPr>
            <a:picLocks noChangeAspect="1"/>
          </p:cNvPicPr>
          <p:nvPr/>
        </p:nvPicPr>
        <p:blipFill rotWithShape="1">
          <a:blip r:embed="rId3"/>
          <a:srcRect l="55094"/>
          <a:stretch/>
        </p:blipFill>
        <p:spPr>
          <a:xfrm>
            <a:off x="2909977" y="2043362"/>
            <a:ext cx="2468399" cy="3455737"/>
          </a:xfrm>
          <a:prstGeom prst="rect">
            <a:avLst/>
          </a:prstGeom>
        </p:spPr>
      </p:pic>
      <p:sp>
        <p:nvSpPr>
          <p:cNvPr id="10" name="TextBox 9">
            <a:extLst>
              <a:ext uri="{FF2B5EF4-FFF2-40B4-BE49-F238E27FC236}">
                <a16:creationId xmlns:a16="http://schemas.microsoft.com/office/drawing/2014/main" id="{B812AD75-5966-4C22-9CC7-762D76AF764C}"/>
              </a:ext>
            </a:extLst>
          </p:cNvPr>
          <p:cNvSpPr txBox="1"/>
          <p:nvPr/>
        </p:nvSpPr>
        <p:spPr>
          <a:xfrm>
            <a:off x="6805866" y="5859281"/>
            <a:ext cx="3744936" cy="261610"/>
          </a:xfrm>
          <a:prstGeom prst="rect">
            <a:avLst/>
          </a:prstGeom>
          <a:noFill/>
        </p:spPr>
        <p:txBody>
          <a:bodyPr wrap="none" rtlCol="0">
            <a:spAutoFit/>
          </a:bodyPr>
          <a:lstStyle/>
          <a:p>
            <a:r>
              <a:rPr lang="en-US" sz="1100">
                <a:latin typeface="Arial" panose="020B0604020202020204" pitchFamily="34" charset="0"/>
                <a:cs typeface="Arial" panose="020B0604020202020204" pitchFamily="34" charset="0"/>
              </a:rPr>
              <a:t>ICML’21 </a:t>
            </a:r>
            <a:r>
              <a:rPr lang="en-US" sz="1100">
                <a:latin typeface="Arial" panose="020B0604020202020204" pitchFamily="34" charset="0"/>
                <a:cs typeface="Arial" panose="020B0604020202020204" pitchFamily="34" charset="0"/>
                <a:hlinkClick r:id="rId4"/>
              </a:rPr>
              <a:t>https://openreview.net/forum?id=6zaTwpNSsQ2</a:t>
            </a:r>
            <a:endParaRPr lang="en-US" sz="1100"/>
          </a:p>
        </p:txBody>
      </p:sp>
      <p:sp>
        <p:nvSpPr>
          <p:cNvPr id="11" name="Slide Number Placeholder 10">
            <a:extLst>
              <a:ext uri="{FF2B5EF4-FFF2-40B4-BE49-F238E27FC236}">
                <a16:creationId xmlns:a16="http://schemas.microsoft.com/office/drawing/2014/main" id="{49034FAA-6A28-BC53-6CCE-014FDD02DFBE}"/>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16</a:t>
            </a:fld>
            <a:endParaRPr lang="en-US"/>
          </a:p>
        </p:txBody>
      </p:sp>
    </p:spTree>
    <p:extLst>
      <p:ext uri="{BB962C8B-B14F-4D97-AF65-F5344CB8AC3E}">
        <p14:creationId xmlns:p14="http://schemas.microsoft.com/office/powerpoint/2010/main" val="3849758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5357-D5D9-35EE-F6E8-E7C7442B21C3}"/>
              </a:ext>
            </a:extLst>
          </p:cNvPr>
          <p:cNvSpPr>
            <a:spLocks noGrp="1"/>
          </p:cNvSpPr>
          <p:nvPr>
            <p:ph type="title"/>
          </p:nvPr>
        </p:nvSpPr>
        <p:spPr/>
        <p:txBody>
          <a:bodyPr/>
          <a:lstStyle/>
          <a:p>
            <a:r>
              <a:rPr lang="en-AU" dirty="0"/>
              <a:t>A Vision for RF Scene Understanding</a:t>
            </a:r>
          </a:p>
        </p:txBody>
      </p:sp>
      <p:sp>
        <p:nvSpPr>
          <p:cNvPr id="3" name="Text Placeholder 2">
            <a:extLst>
              <a:ext uri="{FF2B5EF4-FFF2-40B4-BE49-F238E27FC236}">
                <a16:creationId xmlns:a16="http://schemas.microsoft.com/office/drawing/2014/main" id="{D0DA60BE-905A-F974-3AFA-74715584838E}"/>
              </a:ext>
            </a:extLst>
          </p:cNvPr>
          <p:cNvSpPr>
            <a:spLocks noGrp="1"/>
          </p:cNvSpPr>
          <p:nvPr>
            <p:ph type="body" idx="1"/>
          </p:nvPr>
        </p:nvSpPr>
        <p:spPr/>
        <p:txBody>
          <a:bodyPr/>
          <a:lstStyle/>
          <a:p>
            <a:endParaRPr lang="en-AU"/>
          </a:p>
        </p:txBody>
      </p:sp>
      <p:sp>
        <p:nvSpPr>
          <p:cNvPr id="5" name="Content Placeholder 2">
            <a:extLst>
              <a:ext uri="{FF2B5EF4-FFF2-40B4-BE49-F238E27FC236}">
                <a16:creationId xmlns:a16="http://schemas.microsoft.com/office/drawing/2014/main" id="{62306E69-9E06-4685-A7EB-34B1C31E4A2A}"/>
              </a:ext>
            </a:extLst>
          </p:cNvPr>
          <p:cNvSpPr txBox="1">
            <a:spLocks/>
          </p:cNvSpPr>
          <p:nvPr/>
        </p:nvSpPr>
        <p:spPr>
          <a:xfrm>
            <a:off x="1046610" y="1617656"/>
            <a:ext cx="9247740" cy="3364757"/>
          </a:xfrm>
          <a:prstGeom prst="rect">
            <a:avLst/>
          </a:prstGeom>
        </p:spPr>
        <p:txBody>
          <a:bodyPr/>
          <a:lstStyle>
            <a:lvl1pPr marL="228600" indent="-228600">
              <a:buClr>
                <a:schemeClr val="tx2"/>
              </a:buClr>
              <a:buFont typeface="System Font Regular"/>
              <a:buChar char="-"/>
              <a:defRPr>
                <a:solidFill>
                  <a:schemeClr val="tx2"/>
                </a:solidFill>
                <a:latin typeface="+mn-lt"/>
                <a:ea typeface="+mn-ea"/>
                <a:cs typeface="+mn-cs"/>
              </a:defRPr>
            </a:lvl1pPr>
            <a:lvl2pPr marL="609600">
              <a:buFont typeface="Arial" panose="020B0604020202020204" pitchFamily="34" charset="0"/>
              <a:buChar char="•"/>
              <a:defRPr>
                <a:solidFill>
                  <a:schemeClr val="tx2"/>
                </a:solidFill>
                <a:latin typeface="+mn-lt"/>
                <a:ea typeface="+mn-ea"/>
                <a:cs typeface="+mn-cs"/>
              </a:defRPr>
            </a:lvl2pPr>
            <a:lvl3pPr marL="1219200">
              <a:buFont typeface="Arial" panose="020B0604020202020204" pitchFamily="34" charset="0"/>
              <a:buChar char="•"/>
              <a:defRPr>
                <a:solidFill>
                  <a:schemeClr val="tx2"/>
                </a:solidFill>
                <a:latin typeface="+mn-lt"/>
                <a:ea typeface="+mn-ea"/>
                <a:cs typeface="+mn-cs"/>
              </a:defRPr>
            </a:lvl3pPr>
            <a:lvl4pPr marL="1828800">
              <a:buFont typeface="Arial" panose="020B0604020202020204" pitchFamily="34" charset="0"/>
              <a:buChar char="•"/>
              <a:defRPr>
                <a:solidFill>
                  <a:schemeClr val="tx2"/>
                </a:solidFill>
                <a:latin typeface="+mn-lt"/>
                <a:ea typeface="+mn-ea"/>
                <a:cs typeface="+mn-cs"/>
              </a:defRPr>
            </a:lvl4pPr>
            <a:lvl5pPr marL="2438400">
              <a:buFont typeface="Arial" panose="020B0604020202020204" pitchFamily="34" charset="0"/>
              <a:buChar char="•"/>
              <a:defRPr>
                <a:solidFill>
                  <a:schemeClr val="tx2"/>
                </a:solidFill>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a:lstStyle>
          <a:p>
            <a:pPr marL="0" indent="0">
              <a:buFont typeface="System Font Regular"/>
              <a:buNone/>
            </a:pPr>
            <a:r>
              <a:rPr lang="en-AU" b="1" kern="0"/>
              <a:t>Combine real-time FPGA HW, </a:t>
            </a:r>
            <a:r>
              <a:rPr lang="en-AU" b="1" kern="0" err="1"/>
              <a:t>cyclostationary</a:t>
            </a:r>
            <a:r>
              <a:rPr lang="en-AU" b="1" kern="0"/>
              <a:t> analysis, ML and AR</a:t>
            </a:r>
          </a:p>
          <a:p>
            <a:pPr lvl="1"/>
            <a:endParaRPr lang="en-AU" kern="0"/>
          </a:p>
        </p:txBody>
      </p:sp>
      <p:pic>
        <p:nvPicPr>
          <p:cNvPr id="6" name="Picture 2">
            <a:extLst>
              <a:ext uri="{FF2B5EF4-FFF2-40B4-BE49-F238E27FC236}">
                <a16:creationId xmlns:a16="http://schemas.microsoft.com/office/drawing/2014/main" id="{82EE3A07-E116-A664-6BB5-D3877A8C0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350" y="2367399"/>
            <a:ext cx="1563460" cy="8520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FB165C4-27E1-776D-28FF-8BB012A65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678" y="2446424"/>
            <a:ext cx="552573" cy="5525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74D3BA8-B9CF-878B-E0B5-8EDD9732A3FD}"/>
              </a:ext>
            </a:extLst>
          </p:cNvPr>
          <p:cNvPicPr>
            <a:picLocks noChangeAspect="1"/>
          </p:cNvPicPr>
          <p:nvPr/>
        </p:nvPicPr>
        <p:blipFill rotWithShape="1">
          <a:blip r:embed="rId4"/>
          <a:srcRect t="7389" r="4934"/>
          <a:stretch/>
        </p:blipFill>
        <p:spPr>
          <a:xfrm>
            <a:off x="1310252" y="3550771"/>
            <a:ext cx="4089203" cy="2226636"/>
          </a:xfrm>
          <a:prstGeom prst="rect">
            <a:avLst/>
          </a:prstGeom>
        </p:spPr>
      </p:pic>
      <p:cxnSp>
        <p:nvCxnSpPr>
          <p:cNvPr id="9" name="Straight Connector 8">
            <a:extLst>
              <a:ext uri="{FF2B5EF4-FFF2-40B4-BE49-F238E27FC236}">
                <a16:creationId xmlns:a16="http://schemas.microsoft.com/office/drawing/2014/main" id="{DDF25AA4-4E0E-CC01-7C2F-F9E3DC1A6E38}"/>
              </a:ext>
            </a:extLst>
          </p:cNvPr>
          <p:cNvCxnSpPr>
            <a:cxnSpLocks/>
            <a:stCxn id="18" idx="1"/>
          </p:cNvCxnSpPr>
          <p:nvPr/>
        </p:nvCxnSpPr>
        <p:spPr>
          <a:xfrm flipH="1">
            <a:off x="4456810" y="3363511"/>
            <a:ext cx="1093024" cy="38231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60B9D3-A709-E677-5383-94F3AD79F67A}"/>
              </a:ext>
            </a:extLst>
          </p:cNvPr>
          <p:cNvCxnSpPr>
            <a:cxnSpLocks/>
          </p:cNvCxnSpPr>
          <p:nvPr/>
        </p:nvCxnSpPr>
        <p:spPr>
          <a:xfrm>
            <a:off x="7685628" y="3276025"/>
            <a:ext cx="877395" cy="621007"/>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08B980A-99EA-CC7E-4459-4DF9C6A36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1039" y="2322718"/>
            <a:ext cx="2097204" cy="8603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FEBB6E7-D24E-5489-DEFB-A80BDEC14915}"/>
              </a:ext>
            </a:extLst>
          </p:cNvPr>
          <p:cNvPicPr>
            <a:picLocks noChangeAspect="1"/>
          </p:cNvPicPr>
          <p:nvPr/>
        </p:nvPicPr>
        <p:blipFill rotWithShape="1">
          <a:blip r:embed="rId6"/>
          <a:srcRect b="6989"/>
          <a:stretch/>
        </p:blipFill>
        <p:spPr>
          <a:xfrm>
            <a:off x="5627908" y="3804745"/>
            <a:ext cx="1622930" cy="1702590"/>
          </a:xfrm>
          <a:prstGeom prst="rect">
            <a:avLst/>
          </a:prstGeom>
        </p:spPr>
      </p:pic>
      <p:sp>
        <p:nvSpPr>
          <p:cNvPr id="13" name="TextBox 12">
            <a:extLst>
              <a:ext uri="{FF2B5EF4-FFF2-40B4-BE49-F238E27FC236}">
                <a16:creationId xmlns:a16="http://schemas.microsoft.com/office/drawing/2014/main" id="{A84BF928-358B-FC01-613B-AA7588557A61}"/>
              </a:ext>
            </a:extLst>
          </p:cNvPr>
          <p:cNvSpPr txBox="1"/>
          <p:nvPr/>
        </p:nvSpPr>
        <p:spPr>
          <a:xfrm>
            <a:off x="6089530" y="5480605"/>
            <a:ext cx="1098497" cy="261610"/>
          </a:xfrm>
          <a:prstGeom prst="rect">
            <a:avLst/>
          </a:prstGeom>
          <a:noFill/>
        </p:spPr>
        <p:txBody>
          <a:bodyPr wrap="square" rtlCol="0">
            <a:spAutoFit/>
          </a:bodyPr>
          <a:lstStyle/>
          <a:p>
            <a:r>
              <a:rPr lang="en-AU" sz="1100"/>
              <a:t>Input Length</a:t>
            </a:r>
          </a:p>
        </p:txBody>
      </p:sp>
      <p:pic>
        <p:nvPicPr>
          <p:cNvPr id="14" name="Picture 13" descr="A picture containing text, silhouette&#10;&#10;Description automatically generated">
            <a:extLst>
              <a:ext uri="{FF2B5EF4-FFF2-40B4-BE49-F238E27FC236}">
                <a16:creationId xmlns:a16="http://schemas.microsoft.com/office/drawing/2014/main" id="{5CDF9F7C-01DF-BC5E-C183-82A4FC2833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35955" y="3985194"/>
            <a:ext cx="1446078" cy="1235191"/>
          </a:xfrm>
          <a:prstGeom prst="rect">
            <a:avLst/>
          </a:prstGeom>
        </p:spPr>
      </p:pic>
      <p:sp>
        <p:nvSpPr>
          <p:cNvPr id="15" name="TextBox 14">
            <a:extLst>
              <a:ext uri="{FF2B5EF4-FFF2-40B4-BE49-F238E27FC236}">
                <a16:creationId xmlns:a16="http://schemas.microsoft.com/office/drawing/2014/main" id="{07D423F0-FBB2-7CA6-720D-4D32729C595F}"/>
              </a:ext>
            </a:extLst>
          </p:cNvPr>
          <p:cNvSpPr txBox="1"/>
          <p:nvPr/>
        </p:nvSpPr>
        <p:spPr>
          <a:xfrm>
            <a:off x="1577443" y="5751287"/>
            <a:ext cx="4349510" cy="307777"/>
          </a:xfrm>
          <a:prstGeom prst="rect">
            <a:avLst/>
          </a:prstGeom>
          <a:noFill/>
        </p:spPr>
        <p:txBody>
          <a:bodyPr wrap="square" rtlCol="0">
            <a:spAutoFit/>
          </a:bodyPr>
          <a:lstStyle/>
          <a:p>
            <a:r>
              <a:rPr lang="en-AU" sz="1400" b="1" err="1"/>
              <a:t>Cyclostationary</a:t>
            </a:r>
            <a:r>
              <a:rPr lang="en-AU" sz="1400" b="1"/>
              <a:t> Signal Processing (CSP)</a:t>
            </a:r>
          </a:p>
        </p:txBody>
      </p:sp>
      <p:sp>
        <p:nvSpPr>
          <p:cNvPr id="16" name="TextBox 15">
            <a:extLst>
              <a:ext uri="{FF2B5EF4-FFF2-40B4-BE49-F238E27FC236}">
                <a16:creationId xmlns:a16="http://schemas.microsoft.com/office/drawing/2014/main" id="{BA199570-F863-FDC8-DE9C-8ACBAD031CB1}"/>
              </a:ext>
            </a:extLst>
          </p:cNvPr>
          <p:cNvSpPr txBox="1"/>
          <p:nvPr/>
        </p:nvSpPr>
        <p:spPr>
          <a:xfrm>
            <a:off x="5109991" y="5716062"/>
            <a:ext cx="2495702" cy="523220"/>
          </a:xfrm>
          <a:prstGeom prst="rect">
            <a:avLst/>
          </a:prstGeom>
          <a:noFill/>
        </p:spPr>
        <p:txBody>
          <a:bodyPr wrap="square" rtlCol="0">
            <a:spAutoFit/>
          </a:bodyPr>
          <a:lstStyle/>
          <a:p>
            <a:pPr algn="ctr"/>
            <a:r>
              <a:rPr lang="en-AU" sz="1400" b="1"/>
              <a:t>10x Acceleration </a:t>
            </a:r>
          </a:p>
          <a:p>
            <a:pPr algn="ctr"/>
            <a:r>
              <a:rPr lang="en-AU" sz="1400" b="1"/>
              <a:t>of CSP in SW (TRL 3)</a:t>
            </a:r>
          </a:p>
        </p:txBody>
      </p:sp>
      <p:sp>
        <p:nvSpPr>
          <p:cNvPr id="17" name="TextBox 16">
            <a:extLst>
              <a:ext uri="{FF2B5EF4-FFF2-40B4-BE49-F238E27FC236}">
                <a16:creationId xmlns:a16="http://schemas.microsoft.com/office/drawing/2014/main" id="{A30CA662-94A8-2BC6-D696-C95D9941A16A}"/>
              </a:ext>
            </a:extLst>
          </p:cNvPr>
          <p:cNvSpPr txBox="1"/>
          <p:nvPr/>
        </p:nvSpPr>
        <p:spPr>
          <a:xfrm>
            <a:off x="7847905" y="5689332"/>
            <a:ext cx="2280833" cy="523220"/>
          </a:xfrm>
          <a:prstGeom prst="rect">
            <a:avLst/>
          </a:prstGeom>
          <a:noFill/>
        </p:spPr>
        <p:txBody>
          <a:bodyPr wrap="square" rtlCol="0">
            <a:spAutoFit/>
          </a:bodyPr>
          <a:lstStyle/>
          <a:p>
            <a:pPr algn="ctr"/>
            <a:r>
              <a:rPr lang="en-AU" sz="1400" b="1"/>
              <a:t>RF Fingerprinting </a:t>
            </a:r>
          </a:p>
          <a:p>
            <a:pPr algn="ctr"/>
            <a:r>
              <a:rPr lang="en-AU" sz="1400" b="1"/>
              <a:t>on FPGA</a:t>
            </a:r>
          </a:p>
        </p:txBody>
      </p:sp>
      <p:sp>
        <p:nvSpPr>
          <p:cNvPr id="18" name="TextBox 17">
            <a:extLst>
              <a:ext uri="{FF2B5EF4-FFF2-40B4-BE49-F238E27FC236}">
                <a16:creationId xmlns:a16="http://schemas.microsoft.com/office/drawing/2014/main" id="{A5F18118-A949-5600-44EF-4742A35D6E51}"/>
              </a:ext>
            </a:extLst>
          </p:cNvPr>
          <p:cNvSpPr txBox="1"/>
          <p:nvPr/>
        </p:nvSpPr>
        <p:spPr>
          <a:xfrm>
            <a:off x="5549834" y="3209622"/>
            <a:ext cx="2406298" cy="307777"/>
          </a:xfrm>
          <a:prstGeom prst="rect">
            <a:avLst/>
          </a:prstGeom>
          <a:noFill/>
        </p:spPr>
        <p:txBody>
          <a:bodyPr wrap="square" rtlCol="0">
            <a:spAutoFit/>
          </a:bodyPr>
          <a:lstStyle/>
          <a:p>
            <a:pPr algn="ctr"/>
            <a:r>
              <a:rPr lang="en-AU" sz="1400" b="1"/>
              <a:t>ML on FPGA</a:t>
            </a:r>
          </a:p>
        </p:txBody>
      </p:sp>
      <p:sp>
        <p:nvSpPr>
          <p:cNvPr id="19" name="TextBox 18">
            <a:extLst>
              <a:ext uri="{FF2B5EF4-FFF2-40B4-BE49-F238E27FC236}">
                <a16:creationId xmlns:a16="http://schemas.microsoft.com/office/drawing/2014/main" id="{EA0DA0E3-19CA-9532-3045-7EAAB7057366}"/>
              </a:ext>
            </a:extLst>
          </p:cNvPr>
          <p:cNvSpPr txBox="1"/>
          <p:nvPr/>
        </p:nvSpPr>
        <p:spPr>
          <a:xfrm>
            <a:off x="7836007" y="3231692"/>
            <a:ext cx="2040489" cy="307777"/>
          </a:xfrm>
          <a:prstGeom prst="rect">
            <a:avLst/>
          </a:prstGeom>
          <a:noFill/>
        </p:spPr>
        <p:txBody>
          <a:bodyPr wrap="square" rtlCol="0">
            <a:spAutoFit/>
          </a:bodyPr>
          <a:lstStyle/>
          <a:p>
            <a:pPr algn="ctr"/>
            <a:r>
              <a:rPr lang="en-AU" sz="1400" b="1"/>
              <a:t>Apple Vision Pro</a:t>
            </a:r>
          </a:p>
        </p:txBody>
      </p:sp>
      <p:sp>
        <p:nvSpPr>
          <p:cNvPr id="20" name="TextBox 19">
            <a:extLst>
              <a:ext uri="{FF2B5EF4-FFF2-40B4-BE49-F238E27FC236}">
                <a16:creationId xmlns:a16="http://schemas.microsoft.com/office/drawing/2014/main" id="{578E96DB-018F-2CD9-CDD0-1ACF05F83DCE}"/>
              </a:ext>
            </a:extLst>
          </p:cNvPr>
          <p:cNvSpPr txBox="1"/>
          <p:nvPr/>
        </p:nvSpPr>
        <p:spPr>
          <a:xfrm>
            <a:off x="2508193" y="3228285"/>
            <a:ext cx="2591005" cy="307777"/>
          </a:xfrm>
          <a:prstGeom prst="rect">
            <a:avLst/>
          </a:prstGeom>
          <a:noFill/>
        </p:spPr>
        <p:txBody>
          <a:bodyPr wrap="square" rtlCol="0">
            <a:spAutoFit/>
          </a:bodyPr>
          <a:lstStyle/>
          <a:p>
            <a:pPr algn="ctr"/>
            <a:r>
              <a:rPr lang="en-AU" sz="1400" b="1"/>
              <a:t>Emitter Localization</a:t>
            </a:r>
          </a:p>
        </p:txBody>
      </p:sp>
      <p:pic>
        <p:nvPicPr>
          <p:cNvPr id="21" name="Picture 8" descr="Introducing Apple Vision Pro: Apple's first spatial computer - Apple (AU)">
            <a:extLst>
              <a:ext uri="{FF2B5EF4-FFF2-40B4-BE49-F238E27FC236}">
                <a16:creationId xmlns:a16="http://schemas.microsoft.com/office/drawing/2014/main" id="{9AA618E6-2AC1-BF98-8CC2-24418DCF07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5955" y="2232946"/>
            <a:ext cx="1347906" cy="75932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BFD6D307-CE88-1B2E-5309-0F45AC06A1EE}"/>
              </a:ext>
            </a:extLst>
          </p:cNvPr>
          <p:cNvCxnSpPr>
            <a:cxnSpLocks/>
          </p:cNvCxnSpPr>
          <p:nvPr/>
        </p:nvCxnSpPr>
        <p:spPr>
          <a:xfrm>
            <a:off x="2107446" y="2623382"/>
            <a:ext cx="410694"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77BA297-AA1B-B537-3E23-84385FB12747}"/>
              </a:ext>
            </a:extLst>
          </p:cNvPr>
          <p:cNvCxnSpPr>
            <a:cxnSpLocks/>
          </p:cNvCxnSpPr>
          <p:nvPr/>
        </p:nvCxnSpPr>
        <p:spPr>
          <a:xfrm>
            <a:off x="7541217" y="2583439"/>
            <a:ext cx="410694"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91006BB-570F-7188-2358-E66F373CD546}"/>
              </a:ext>
            </a:extLst>
          </p:cNvPr>
          <p:cNvCxnSpPr>
            <a:cxnSpLocks/>
          </p:cNvCxnSpPr>
          <p:nvPr/>
        </p:nvCxnSpPr>
        <p:spPr>
          <a:xfrm>
            <a:off x="4662363" y="2583439"/>
            <a:ext cx="410694" cy="0"/>
          </a:xfrm>
          <a:prstGeom prst="line">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Slide Number Placeholder 25">
            <a:extLst>
              <a:ext uri="{FF2B5EF4-FFF2-40B4-BE49-F238E27FC236}">
                <a16:creationId xmlns:a16="http://schemas.microsoft.com/office/drawing/2014/main" id="{70084560-95A9-BF90-4C38-9DF8DAAA71C1}"/>
              </a:ext>
            </a:extLst>
          </p:cNvPr>
          <p:cNvSpPr>
            <a:spLocks noGrp="1"/>
          </p:cNvSpPr>
          <p:nvPr>
            <p:ph type="sldNum" sz="quarter" idx="4"/>
          </p:nvPr>
        </p:nvSpPr>
        <p:spPr/>
        <p:txBody>
          <a:bodyPr/>
          <a:lstStyle/>
          <a:p>
            <a:fld id="{111B9107-CE57-4A90-84A8-8E925352AF13}" type="slidenum">
              <a:rPr lang="en-US" smtClean="0"/>
              <a:t>17</a:t>
            </a:fld>
            <a:endParaRPr lang="en-US"/>
          </a:p>
        </p:txBody>
      </p:sp>
    </p:spTree>
    <p:extLst>
      <p:ext uri="{BB962C8B-B14F-4D97-AF65-F5344CB8AC3E}">
        <p14:creationId xmlns:p14="http://schemas.microsoft.com/office/powerpoint/2010/main" val="1853482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67CF0-CB72-9154-A80C-C8FD2A9ED3E2}"/>
            </a:ext>
          </a:extLst>
        </p:cNvPr>
        <p:cNvGrpSpPr/>
        <p:nvPr/>
      </p:nvGrpSpPr>
      <p:grpSpPr>
        <a:xfrm>
          <a:off x="0" y="0"/>
          <a:ext cx="0" cy="0"/>
          <a:chOff x="0" y="0"/>
          <a:chExt cx="0" cy="0"/>
        </a:xfrm>
      </p:grpSpPr>
      <p:sp>
        <p:nvSpPr>
          <p:cNvPr id="7" name="object">
            <a:extLst>
              <a:ext uri="{FF2B5EF4-FFF2-40B4-BE49-F238E27FC236}">
                <a16:creationId xmlns:a16="http://schemas.microsoft.com/office/drawing/2014/main" id="{EA4964C5-DC3C-C442-71D6-BE797DF817D2}"/>
              </a:ext>
            </a:extLst>
          </p:cNvPr>
          <p:cNvSpPr txBox="1"/>
          <p:nvPr/>
        </p:nvSpPr>
        <p:spPr>
          <a:xfrm>
            <a:off x="9550400" y="82779"/>
            <a:ext cx="2540000" cy="1028236"/>
          </a:xfrm>
          <a:prstGeom prst="rect">
            <a:avLst/>
          </a:prstGeom>
        </p:spPr>
        <p:txBody>
          <a:bodyPr vert="horz" wrap="square" lIns="0" tIns="16933" rIns="0" bIns="0" rtlCol="0" anchor="ctr" anchorCtr="0">
            <a:noAutofit/>
          </a:bodyPr>
          <a:lstStyle/>
          <a:p>
            <a:pPr algn="ctr" defTabSz="1219200">
              <a:spcBef>
                <a:spcPts val="135"/>
              </a:spcBef>
            </a:pPr>
            <a:endParaRPr lang="en-AU" sz="1065" kern="0">
              <a:solidFill>
                <a:srgbClr val="FFFFFF"/>
              </a:solidFill>
              <a:latin typeface="Arial" panose="020B0604020202020204"/>
              <a:cs typeface="Arial" panose="020B0604020202020204"/>
            </a:endParaRPr>
          </a:p>
        </p:txBody>
      </p:sp>
      <p:sp>
        <p:nvSpPr>
          <p:cNvPr id="5" name="Text Placeholder 2">
            <a:extLst>
              <a:ext uri="{FF2B5EF4-FFF2-40B4-BE49-F238E27FC236}">
                <a16:creationId xmlns:a16="http://schemas.microsoft.com/office/drawing/2014/main" id="{D40FA2D8-0A3B-6583-65DF-E1FA9893B361}"/>
              </a:ext>
            </a:extLst>
          </p:cNvPr>
          <p:cNvSpPr>
            <a:spLocks noGrp="1"/>
          </p:cNvSpPr>
          <p:nvPr>
            <p:ph type="body" sz="quarter" idx="16"/>
          </p:nvPr>
        </p:nvSpPr>
        <p:spPr>
          <a:xfrm>
            <a:off x="631390" y="1566591"/>
            <a:ext cx="9456507" cy="1422400"/>
          </a:xfrm>
        </p:spPr>
        <p:txBody>
          <a:bodyPr/>
          <a:lstStyle/>
          <a:p>
            <a:r>
              <a:rPr lang="en-US" altLang="zh-CN" sz="3600" dirty="0">
                <a:solidFill>
                  <a:schemeClr val="tx1"/>
                </a:solidFill>
              </a:rPr>
              <a:t>2. Representations: </a:t>
            </a:r>
            <a:r>
              <a:rPr lang="en-US" altLang="zh-CN" sz="3600" dirty="0" err="1">
                <a:solidFill>
                  <a:schemeClr val="tx1"/>
                </a:solidFill>
              </a:rPr>
              <a:t>Cyclostationary</a:t>
            </a:r>
            <a:r>
              <a:rPr lang="en-US" altLang="zh-CN" sz="3600" dirty="0">
                <a:solidFill>
                  <a:schemeClr val="tx1"/>
                </a:solidFill>
              </a:rPr>
              <a:t> Features [4]</a:t>
            </a:r>
            <a:endParaRPr lang="en-US" dirty="0"/>
          </a:p>
        </p:txBody>
      </p:sp>
    </p:spTree>
    <p:extLst>
      <p:ext uri="{BB962C8B-B14F-4D97-AF65-F5344CB8AC3E}">
        <p14:creationId xmlns:p14="http://schemas.microsoft.com/office/powerpoint/2010/main" val="2387212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967E8FBA-0166-C995-E445-3AEA24ADBEA8}"/>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6030385" y="2204591"/>
            <a:ext cx="5633719" cy="4151759"/>
          </a:xfrm>
          <a:prstGeom prst="rect">
            <a:avLst/>
          </a:prstGeom>
        </p:spPr>
      </p:pic>
      <p:sp>
        <p:nvSpPr>
          <p:cNvPr id="2" name="内容占位符 1">
            <a:extLst>
              <a:ext uri="{FF2B5EF4-FFF2-40B4-BE49-F238E27FC236}">
                <a16:creationId xmlns:a16="http://schemas.microsoft.com/office/drawing/2014/main" id="{237800FD-432C-341B-880B-EC95C2C43B6A}"/>
              </a:ext>
            </a:extLst>
          </p:cNvPr>
          <p:cNvSpPr>
            <a:spLocks noGrp="1"/>
          </p:cNvSpPr>
          <p:nvPr>
            <p:ph idx="1"/>
          </p:nvPr>
        </p:nvSpPr>
        <p:spPr>
          <a:xfrm>
            <a:off x="842167" y="1584535"/>
            <a:ext cx="11104033" cy="640225"/>
          </a:xfrm>
        </p:spPr>
        <p:txBody>
          <a:bodyPr/>
          <a:lstStyle/>
          <a:p>
            <a:pPr marL="0" indent="0">
              <a:buNone/>
            </a:pPr>
            <a:r>
              <a:rPr lang="en-US" altLang="zh-CN" sz="2400" dirty="0"/>
              <a:t>A time series is said to be cyclostationary if its probability distribution varies periodically with time. </a:t>
            </a:r>
          </a:p>
        </p:txBody>
      </p:sp>
      <p:sp>
        <p:nvSpPr>
          <p:cNvPr id="3" name="标题 2">
            <a:extLst>
              <a:ext uri="{FF2B5EF4-FFF2-40B4-BE49-F238E27FC236}">
                <a16:creationId xmlns:a16="http://schemas.microsoft.com/office/drawing/2014/main" id="{6AD0A36C-CAFC-7735-9330-0BA680F13B20}"/>
              </a:ext>
            </a:extLst>
          </p:cNvPr>
          <p:cNvSpPr>
            <a:spLocks noGrp="1"/>
          </p:cNvSpPr>
          <p:nvPr>
            <p:ph type="title"/>
          </p:nvPr>
        </p:nvSpPr>
        <p:spPr>
          <a:xfrm>
            <a:off x="838200" y="837202"/>
            <a:ext cx="10515600" cy="694241"/>
          </a:xfrm>
        </p:spPr>
        <p:txBody>
          <a:bodyPr>
            <a:normAutofit/>
          </a:bodyPr>
          <a:lstStyle/>
          <a:p>
            <a:r>
              <a:rPr lang="en-AU" altLang="zh-CN" sz="3200" dirty="0" err="1">
                <a:ea typeface="ＭＳ Ｐゴシック"/>
              </a:rPr>
              <a:t>Cyclostationarity</a:t>
            </a:r>
            <a:endParaRPr lang="en-AU" altLang="zh-CN" sz="3200" dirty="0"/>
          </a:p>
        </p:txBody>
      </p:sp>
      <p:sp>
        <p:nvSpPr>
          <p:cNvPr id="9" name="TextBox 8">
            <a:extLst>
              <a:ext uri="{FF2B5EF4-FFF2-40B4-BE49-F238E27FC236}">
                <a16:creationId xmlns:a16="http://schemas.microsoft.com/office/drawing/2014/main" id="{97ADA5FA-34B1-B004-87BF-BF84389DABE8}"/>
              </a:ext>
            </a:extLst>
          </p:cNvPr>
          <p:cNvSpPr txBox="1"/>
          <p:nvPr/>
        </p:nvSpPr>
        <p:spPr>
          <a:xfrm>
            <a:off x="6498733" y="2248359"/>
            <a:ext cx="4106513" cy="430887"/>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000" b="1" dirty="0"/>
              <a:t>Spectral Correlation Density</a:t>
            </a:r>
            <a:r>
              <a:rPr lang="en-US" sz="2000" dirty="0"/>
              <a:t>:</a:t>
            </a:r>
          </a:p>
        </p:txBody>
      </p:sp>
      <p:pic>
        <p:nvPicPr>
          <p:cNvPr id="4" name="Picture 7">
            <a:extLst>
              <a:ext uri="{FF2B5EF4-FFF2-40B4-BE49-F238E27FC236}">
                <a16:creationId xmlns:a16="http://schemas.microsoft.com/office/drawing/2014/main" id="{7E166FE5-00A6-29DE-9939-2D9EE267380D}"/>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1005139" y="2945695"/>
            <a:ext cx="4204800" cy="2832573"/>
          </a:xfrm>
          <a:prstGeom prst="rect">
            <a:avLst/>
          </a:prstGeom>
        </p:spPr>
      </p:pic>
      <p:pic>
        <p:nvPicPr>
          <p:cNvPr id="17" name="图片 16" descr="图表, 瀑布图&#10;&#10;描述已自动生成">
            <a:extLst>
              <a:ext uri="{FF2B5EF4-FFF2-40B4-BE49-F238E27FC236}">
                <a16:creationId xmlns:a16="http://schemas.microsoft.com/office/drawing/2014/main" id="{5F0A1F16-AD14-CDFC-4B64-DF7B17B18EAE}"/>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05140" y="2785964"/>
            <a:ext cx="4203005" cy="3158400"/>
          </a:xfrm>
          <a:prstGeom prst="rect">
            <a:avLst/>
          </a:prstGeom>
        </p:spPr>
      </p:pic>
      <p:pic>
        <p:nvPicPr>
          <p:cNvPr id="19" name="图片 18" descr="图表, 瀑布图&#10;&#10;描述已自动生成">
            <a:extLst>
              <a:ext uri="{FF2B5EF4-FFF2-40B4-BE49-F238E27FC236}">
                <a16:creationId xmlns:a16="http://schemas.microsoft.com/office/drawing/2014/main" id="{ADB96EE2-4199-DD12-A187-542B02E363C3}"/>
              </a:ext>
            </a:extLst>
          </p:cNvPr>
          <p:cNvPicPr>
            <a:picLocks noChangeAspect="1"/>
          </p:cNvPicPr>
          <p:nvPr/>
        </p:nvPicPr>
        <p:blipFill>
          <a:blip r:embed="rId7"/>
          <a:stretch>
            <a:fillRect/>
          </a:stretch>
        </p:blipFill>
        <p:spPr>
          <a:xfrm>
            <a:off x="1008445" y="2788005"/>
            <a:ext cx="4200295" cy="3156361"/>
          </a:xfrm>
          <a:prstGeom prst="rect">
            <a:avLst/>
          </a:prstGeom>
        </p:spPr>
      </p:pic>
      <p:sp>
        <p:nvSpPr>
          <p:cNvPr id="24" name="矩形 23">
            <a:extLst>
              <a:ext uri="{FF2B5EF4-FFF2-40B4-BE49-F238E27FC236}">
                <a16:creationId xmlns:a16="http://schemas.microsoft.com/office/drawing/2014/main" id="{EDAE90CD-6CEC-CB6A-15AD-23998117F81B}"/>
              </a:ext>
            </a:extLst>
          </p:cNvPr>
          <p:cNvSpPr/>
          <p:nvPr/>
        </p:nvSpPr>
        <p:spPr>
          <a:xfrm>
            <a:off x="4023657" y="5204500"/>
            <a:ext cx="1184784" cy="352032"/>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p>
        </p:txBody>
      </p:sp>
      <p:sp>
        <p:nvSpPr>
          <p:cNvPr id="25" name="矩形 24">
            <a:extLst>
              <a:ext uri="{FF2B5EF4-FFF2-40B4-BE49-F238E27FC236}">
                <a16:creationId xmlns:a16="http://schemas.microsoft.com/office/drawing/2014/main" id="{8325FABB-CDF5-30C3-897A-932241066BD1}"/>
              </a:ext>
            </a:extLst>
          </p:cNvPr>
          <p:cNvSpPr/>
          <p:nvPr/>
        </p:nvSpPr>
        <p:spPr>
          <a:xfrm>
            <a:off x="9708178" y="5882697"/>
            <a:ext cx="295359" cy="280361"/>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400"/>
          </a:p>
        </p:txBody>
      </p:sp>
      <p:sp>
        <p:nvSpPr>
          <p:cNvPr id="26" name="矩形 25">
            <a:extLst>
              <a:ext uri="{FF2B5EF4-FFF2-40B4-BE49-F238E27FC236}">
                <a16:creationId xmlns:a16="http://schemas.microsoft.com/office/drawing/2014/main" id="{A313B5CD-F02F-4193-9F43-97860C62A2DD}"/>
              </a:ext>
            </a:extLst>
          </p:cNvPr>
          <p:cNvSpPr/>
          <p:nvPr/>
        </p:nvSpPr>
        <p:spPr>
          <a:xfrm>
            <a:off x="2048256" y="5360951"/>
            <a:ext cx="1728216" cy="35203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sp>
        <p:nvSpPr>
          <p:cNvPr id="27" name="矩形 26">
            <a:extLst>
              <a:ext uri="{FF2B5EF4-FFF2-40B4-BE49-F238E27FC236}">
                <a16:creationId xmlns:a16="http://schemas.microsoft.com/office/drawing/2014/main" id="{10FCFC58-3521-8422-E9E5-F033D7397182}"/>
              </a:ext>
            </a:extLst>
          </p:cNvPr>
          <p:cNvSpPr/>
          <p:nvPr/>
        </p:nvSpPr>
        <p:spPr>
          <a:xfrm>
            <a:off x="7448212" y="5987063"/>
            <a:ext cx="534501" cy="21869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2400"/>
          </a:p>
        </p:txBody>
      </p:sp>
      <p:cxnSp>
        <p:nvCxnSpPr>
          <p:cNvPr id="29" name="直接箭头连接符 28">
            <a:extLst>
              <a:ext uri="{FF2B5EF4-FFF2-40B4-BE49-F238E27FC236}">
                <a16:creationId xmlns:a16="http://schemas.microsoft.com/office/drawing/2014/main" id="{A190287E-7C5F-C1AF-9225-D7E329DC60E1}"/>
              </a:ext>
            </a:extLst>
          </p:cNvPr>
          <p:cNvCxnSpPr>
            <a:stCxn id="24" idx="3"/>
          </p:cNvCxnSpPr>
          <p:nvPr/>
        </p:nvCxnSpPr>
        <p:spPr>
          <a:xfrm flipV="1">
            <a:off x="5208442" y="5111497"/>
            <a:ext cx="2033607" cy="2690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B2FE97D9-DC18-FDAA-FDD9-EA87C691F73E}"/>
              </a:ext>
            </a:extLst>
          </p:cNvPr>
          <p:cNvCxnSpPr>
            <a:stCxn id="26" idx="2"/>
            <a:endCxn id="27" idx="1"/>
          </p:cNvCxnSpPr>
          <p:nvPr/>
        </p:nvCxnSpPr>
        <p:spPr>
          <a:xfrm>
            <a:off x="2912366" y="5712983"/>
            <a:ext cx="4535847" cy="3834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5" name="Slide Number Placeholder 4">
            <a:extLst>
              <a:ext uri="{FF2B5EF4-FFF2-40B4-BE49-F238E27FC236}">
                <a16:creationId xmlns:a16="http://schemas.microsoft.com/office/drawing/2014/main" id="{3E8E1E06-C731-E535-F04B-ED611ABF874D}"/>
              </a:ext>
            </a:extLst>
          </p:cNvPr>
          <p:cNvSpPr>
            <a:spLocks noGrp="1"/>
          </p:cNvSpPr>
          <p:nvPr>
            <p:ph type="sldNum" sz="quarter" idx="4"/>
          </p:nvPr>
        </p:nvSpPr>
        <p:spPr/>
        <p:txBody>
          <a:bodyPr/>
          <a:lstStyle/>
          <a:p>
            <a:fld id="{111B9107-CE57-4A90-84A8-8E925352AF13}" type="slidenum">
              <a:rPr lang="en-US" smtClean="0"/>
              <a:t>19</a:t>
            </a:fld>
            <a:endParaRPr lang="en-US"/>
          </a:p>
        </p:txBody>
      </p:sp>
    </p:spTree>
    <p:custDataLst>
      <p:tags r:id="rId1"/>
    </p:custDataLst>
    <p:extLst>
      <p:ext uri="{BB962C8B-B14F-4D97-AF65-F5344CB8AC3E}">
        <p14:creationId xmlns:p14="http://schemas.microsoft.com/office/powerpoint/2010/main" val="353466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animBg="1"/>
      <p:bldP spid="25" grpId="0" animBg="1"/>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4DE52A-F499-7BB2-07AA-94380019D152}"/>
              </a:ext>
            </a:extLst>
          </p:cNvPr>
          <p:cNvSpPr>
            <a:spLocks noGrp="1"/>
          </p:cNvSpPr>
          <p:nvPr>
            <p:ph type="title"/>
          </p:nvPr>
        </p:nvSpPr>
        <p:spPr/>
        <p:txBody>
          <a:bodyPr/>
          <a:lstStyle/>
          <a:p>
            <a:r>
              <a:rPr lang="en-US" dirty="0"/>
              <a:t>Acknowledgment of Country</a:t>
            </a:r>
          </a:p>
        </p:txBody>
      </p:sp>
      <p:sp>
        <p:nvSpPr>
          <p:cNvPr id="7" name="TextBox 6">
            <a:extLst>
              <a:ext uri="{FF2B5EF4-FFF2-40B4-BE49-F238E27FC236}">
                <a16:creationId xmlns:a16="http://schemas.microsoft.com/office/drawing/2014/main" id="{8FAA08F3-8549-EDF7-B23D-650CEDA069F1}"/>
              </a:ext>
            </a:extLst>
          </p:cNvPr>
          <p:cNvSpPr txBox="1"/>
          <p:nvPr/>
        </p:nvSpPr>
        <p:spPr>
          <a:xfrm>
            <a:off x="770466" y="2197892"/>
            <a:ext cx="8733751" cy="1200329"/>
          </a:xfrm>
          <a:prstGeom prst="rect">
            <a:avLst/>
          </a:prstGeom>
          <a:noFill/>
        </p:spPr>
        <p:txBody>
          <a:bodyPr wrap="square">
            <a:spAutoFit/>
          </a:bodyPr>
          <a:lstStyle/>
          <a:p>
            <a:r>
              <a:rPr lang="en-AU" sz="2400" dirty="0"/>
              <a:t>I acknowledge the Gadigal people of the Eora Nation as the traditional custodians of the land on which the </a:t>
            </a:r>
            <a:r>
              <a:rPr lang="en-AU" sz="2400"/>
              <a:t>university stands and </a:t>
            </a:r>
            <a:r>
              <a:rPr lang="en-AU" sz="2400" dirty="0"/>
              <a:t>pay respects to Elders past, present and emerging. </a:t>
            </a:r>
            <a:endParaRPr lang="en-US" sz="2400" dirty="0"/>
          </a:p>
        </p:txBody>
      </p:sp>
    </p:spTree>
    <p:extLst>
      <p:ext uri="{BB962C8B-B14F-4D97-AF65-F5344CB8AC3E}">
        <p14:creationId xmlns:p14="http://schemas.microsoft.com/office/powerpoint/2010/main" val="639747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4CE2096E-B4E1-284F-7944-2508E665ED16}"/>
              </a:ext>
            </a:extLst>
          </p:cNvPr>
          <p:cNvSpPr/>
          <p:nvPr/>
        </p:nvSpPr>
        <p:spPr>
          <a:xfrm>
            <a:off x="6094488" y="1076701"/>
            <a:ext cx="5386301" cy="5074719"/>
          </a:xfrm>
          <a:prstGeom prst="roundRect">
            <a:avLst>
              <a:gd name="adj" fmla="val 4254"/>
            </a:avLst>
          </a:prstGeom>
          <a:solidFill>
            <a:schemeClr val="bg1"/>
          </a:solidFill>
          <a:ln w="952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400"/>
          </a:p>
        </p:txBody>
      </p:sp>
      <p:sp>
        <p:nvSpPr>
          <p:cNvPr id="2" name="矩形: 圆角 1">
            <a:extLst>
              <a:ext uri="{FF2B5EF4-FFF2-40B4-BE49-F238E27FC236}">
                <a16:creationId xmlns:a16="http://schemas.microsoft.com/office/drawing/2014/main" id="{2E8F613F-AA9A-32E0-6931-150987ACB2F8}"/>
              </a:ext>
            </a:extLst>
          </p:cNvPr>
          <p:cNvSpPr/>
          <p:nvPr/>
        </p:nvSpPr>
        <p:spPr>
          <a:xfrm>
            <a:off x="420431" y="1499246"/>
            <a:ext cx="5386301" cy="4652174"/>
          </a:xfrm>
          <a:prstGeom prst="roundRect">
            <a:avLst>
              <a:gd name="adj" fmla="val 4254"/>
            </a:avLst>
          </a:prstGeom>
          <a:solidFill>
            <a:schemeClr val="bg1"/>
          </a:solidFill>
          <a:ln w="952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400"/>
          </a:p>
        </p:txBody>
      </p:sp>
      <p:sp>
        <p:nvSpPr>
          <p:cNvPr id="3" name="标题 2">
            <a:extLst>
              <a:ext uri="{FF2B5EF4-FFF2-40B4-BE49-F238E27FC236}">
                <a16:creationId xmlns:a16="http://schemas.microsoft.com/office/drawing/2014/main" id="{7BEA326E-E81D-BD13-20B0-9F1A92D987E0}"/>
              </a:ext>
            </a:extLst>
          </p:cNvPr>
          <p:cNvSpPr>
            <a:spLocks noGrp="1"/>
          </p:cNvSpPr>
          <p:nvPr>
            <p:ph type="title"/>
          </p:nvPr>
        </p:nvSpPr>
        <p:spPr>
          <a:xfrm>
            <a:off x="838200" y="837202"/>
            <a:ext cx="10515600" cy="694241"/>
          </a:xfrm>
        </p:spPr>
        <p:txBody>
          <a:bodyPr>
            <a:normAutofit/>
          </a:bodyPr>
          <a:lstStyle/>
          <a:p>
            <a:r>
              <a:rPr lang="en-US" altLang="zh-CN" sz="3200" dirty="0"/>
              <a:t>Introduction</a:t>
            </a:r>
            <a:endParaRPr lang="zh-CN" altLang="en-US" sz="3200" dirty="0"/>
          </a:p>
        </p:txBody>
      </p:sp>
      <p:grpSp>
        <p:nvGrpSpPr>
          <p:cNvPr id="5" name="组合 4">
            <a:extLst>
              <a:ext uri="{FF2B5EF4-FFF2-40B4-BE49-F238E27FC236}">
                <a16:creationId xmlns:a16="http://schemas.microsoft.com/office/drawing/2014/main" id="{3E058884-FF61-698E-BB78-076DE9F8024B}"/>
              </a:ext>
            </a:extLst>
          </p:cNvPr>
          <p:cNvGrpSpPr/>
          <p:nvPr/>
        </p:nvGrpSpPr>
        <p:grpSpPr>
          <a:xfrm>
            <a:off x="6222633" y="1166764"/>
            <a:ext cx="4193071" cy="3372869"/>
            <a:chOff x="6533139" y="1517322"/>
            <a:chExt cx="4469133" cy="3594931"/>
          </a:xfrm>
        </p:grpSpPr>
        <p:pic>
          <p:nvPicPr>
            <p:cNvPr id="6" name="图片 5">
              <a:extLst>
                <a:ext uri="{FF2B5EF4-FFF2-40B4-BE49-F238E27FC236}">
                  <a16:creationId xmlns:a16="http://schemas.microsoft.com/office/drawing/2014/main" id="{7201D704-7346-450B-3A2C-4F22A333C025}"/>
                </a:ext>
              </a:extLst>
            </p:cNvPr>
            <p:cNvPicPr>
              <a:picLocks noChangeAspect="1"/>
            </p:cNvPicPr>
            <p:nvPr/>
          </p:nvPicPr>
          <p:blipFill>
            <a:blip r:embed="rId3"/>
            <a:stretch>
              <a:fillRect/>
            </a:stretch>
          </p:blipFill>
          <p:spPr>
            <a:xfrm>
              <a:off x="6533139" y="1517322"/>
              <a:ext cx="4469133" cy="3594931"/>
            </a:xfrm>
            <a:prstGeom prst="rect">
              <a:avLst/>
            </a:prstGeom>
          </p:spPr>
        </p:pic>
        <p:grpSp>
          <p:nvGrpSpPr>
            <p:cNvPr id="7" name="组合 6">
              <a:extLst>
                <a:ext uri="{FF2B5EF4-FFF2-40B4-BE49-F238E27FC236}">
                  <a16:creationId xmlns:a16="http://schemas.microsoft.com/office/drawing/2014/main" id="{35B77776-C78E-5A05-09AB-6A411D1E7598}"/>
                </a:ext>
              </a:extLst>
            </p:cNvPr>
            <p:cNvGrpSpPr/>
            <p:nvPr/>
          </p:nvGrpSpPr>
          <p:grpSpPr>
            <a:xfrm>
              <a:off x="7091759" y="1696475"/>
              <a:ext cx="3744416" cy="2695269"/>
              <a:chOff x="7091759" y="1696475"/>
              <a:chExt cx="3744416" cy="2695269"/>
            </a:xfrm>
          </p:grpSpPr>
          <p:grpSp>
            <p:nvGrpSpPr>
              <p:cNvPr id="8" name="组合 7">
                <a:extLst>
                  <a:ext uri="{FF2B5EF4-FFF2-40B4-BE49-F238E27FC236}">
                    <a16:creationId xmlns:a16="http://schemas.microsoft.com/office/drawing/2014/main" id="{0404EAAF-BF3A-DE2C-67C7-258DD4B3D697}"/>
                  </a:ext>
                </a:extLst>
              </p:cNvPr>
              <p:cNvGrpSpPr/>
              <p:nvPr/>
            </p:nvGrpSpPr>
            <p:grpSpPr>
              <a:xfrm>
                <a:off x="7091759" y="1696475"/>
                <a:ext cx="3744416" cy="535026"/>
                <a:chOff x="7091759" y="3095600"/>
                <a:chExt cx="3744416" cy="1296144"/>
              </a:xfrm>
            </p:grpSpPr>
            <p:cxnSp>
              <p:nvCxnSpPr>
                <p:cNvPr id="14" name="直接连接符 13">
                  <a:extLst>
                    <a:ext uri="{FF2B5EF4-FFF2-40B4-BE49-F238E27FC236}">
                      <a16:creationId xmlns:a16="http://schemas.microsoft.com/office/drawing/2014/main" id="{B273D9AD-15DB-EA80-8767-F943BFAC37B4}"/>
                    </a:ext>
                  </a:extLst>
                </p:cNvPr>
                <p:cNvCxnSpPr>
                  <a:cxnSpLocks/>
                </p:cNvCxnSpPr>
                <p:nvPr/>
              </p:nvCxnSpPr>
              <p:spPr>
                <a:xfrm>
                  <a:off x="7091759" y="3095600"/>
                  <a:ext cx="3744416" cy="0"/>
                </a:xfrm>
                <a:prstGeom prst="line">
                  <a:avLst/>
                </a:prstGeom>
                <a:ln w="222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直接连接符 14">
                  <a:extLst>
                    <a:ext uri="{FF2B5EF4-FFF2-40B4-BE49-F238E27FC236}">
                      <a16:creationId xmlns:a16="http://schemas.microsoft.com/office/drawing/2014/main" id="{0EB14E23-1F9A-79CB-2B03-67C45F6F7573}"/>
                    </a:ext>
                  </a:extLst>
                </p:cNvPr>
                <p:cNvCxnSpPr>
                  <a:cxnSpLocks/>
                </p:cNvCxnSpPr>
                <p:nvPr/>
              </p:nvCxnSpPr>
              <p:spPr>
                <a:xfrm>
                  <a:off x="7091759" y="3095600"/>
                  <a:ext cx="0" cy="1296144"/>
                </a:xfrm>
                <a:prstGeom prst="line">
                  <a:avLst/>
                </a:prstGeom>
                <a:ln w="222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接连接符 15">
                  <a:extLst>
                    <a:ext uri="{FF2B5EF4-FFF2-40B4-BE49-F238E27FC236}">
                      <a16:creationId xmlns:a16="http://schemas.microsoft.com/office/drawing/2014/main" id="{C971B3AB-7451-8314-4A81-7F2949BDB0CC}"/>
                    </a:ext>
                  </a:extLst>
                </p:cNvPr>
                <p:cNvCxnSpPr>
                  <a:cxnSpLocks/>
                </p:cNvCxnSpPr>
                <p:nvPr/>
              </p:nvCxnSpPr>
              <p:spPr>
                <a:xfrm>
                  <a:off x="7091759" y="4391744"/>
                  <a:ext cx="3744416" cy="0"/>
                </a:xfrm>
                <a:prstGeom prst="line">
                  <a:avLst/>
                </a:prstGeom>
                <a:ln w="222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直接连接符 16">
                  <a:extLst>
                    <a:ext uri="{FF2B5EF4-FFF2-40B4-BE49-F238E27FC236}">
                      <a16:creationId xmlns:a16="http://schemas.microsoft.com/office/drawing/2014/main" id="{3BC4BB06-613E-5EE7-B5E8-BF72708FC8E9}"/>
                    </a:ext>
                  </a:extLst>
                </p:cNvPr>
                <p:cNvCxnSpPr>
                  <a:cxnSpLocks/>
                </p:cNvCxnSpPr>
                <p:nvPr/>
              </p:nvCxnSpPr>
              <p:spPr>
                <a:xfrm>
                  <a:off x="10836175" y="3095600"/>
                  <a:ext cx="0" cy="1296144"/>
                </a:xfrm>
                <a:prstGeom prst="line">
                  <a:avLst/>
                </a:prstGeom>
                <a:ln w="222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9" name="组合 8">
                <a:extLst>
                  <a:ext uri="{FF2B5EF4-FFF2-40B4-BE49-F238E27FC236}">
                    <a16:creationId xmlns:a16="http://schemas.microsoft.com/office/drawing/2014/main" id="{1152C5AB-6704-E1B9-22E0-79C764F79E56}"/>
                  </a:ext>
                </a:extLst>
              </p:cNvPr>
              <p:cNvGrpSpPr/>
              <p:nvPr/>
            </p:nvGrpSpPr>
            <p:grpSpPr>
              <a:xfrm>
                <a:off x="7091759" y="3155498"/>
                <a:ext cx="3744416" cy="1236246"/>
                <a:chOff x="7091759" y="3095600"/>
                <a:chExt cx="3744416" cy="1296144"/>
              </a:xfrm>
            </p:grpSpPr>
            <p:cxnSp>
              <p:nvCxnSpPr>
                <p:cNvPr id="10" name="直接连接符 9">
                  <a:extLst>
                    <a:ext uri="{FF2B5EF4-FFF2-40B4-BE49-F238E27FC236}">
                      <a16:creationId xmlns:a16="http://schemas.microsoft.com/office/drawing/2014/main" id="{F952EC3F-D3E3-D988-9BA4-BD2F60A12916}"/>
                    </a:ext>
                  </a:extLst>
                </p:cNvPr>
                <p:cNvCxnSpPr>
                  <a:cxnSpLocks/>
                </p:cNvCxnSpPr>
                <p:nvPr/>
              </p:nvCxnSpPr>
              <p:spPr>
                <a:xfrm>
                  <a:off x="7091759" y="3095600"/>
                  <a:ext cx="3744416" cy="0"/>
                </a:xfrm>
                <a:prstGeom prst="line">
                  <a:avLst/>
                </a:prstGeom>
                <a:ln w="2222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直接连接符 10">
                  <a:extLst>
                    <a:ext uri="{FF2B5EF4-FFF2-40B4-BE49-F238E27FC236}">
                      <a16:creationId xmlns:a16="http://schemas.microsoft.com/office/drawing/2014/main" id="{9E8D18C6-E8FB-01EB-7496-566469BDC78B}"/>
                    </a:ext>
                  </a:extLst>
                </p:cNvPr>
                <p:cNvCxnSpPr>
                  <a:cxnSpLocks/>
                </p:cNvCxnSpPr>
                <p:nvPr/>
              </p:nvCxnSpPr>
              <p:spPr>
                <a:xfrm>
                  <a:off x="7091759" y="3095600"/>
                  <a:ext cx="0" cy="1296144"/>
                </a:xfrm>
                <a:prstGeom prst="line">
                  <a:avLst/>
                </a:prstGeom>
                <a:ln w="2222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接连接符 11">
                  <a:extLst>
                    <a:ext uri="{FF2B5EF4-FFF2-40B4-BE49-F238E27FC236}">
                      <a16:creationId xmlns:a16="http://schemas.microsoft.com/office/drawing/2014/main" id="{4D02BC66-F5BA-1DA8-FF97-50BEA92D87F4}"/>
                    </a:ext>
                  </a:extLst>
                </p:cNvPr>
                <p:cNvCxnSpPr>
                  <a:cxnSpLocks/>
                </p:cNvCxnSpPr>
                <p:nvPr/>
              </p:nvCxnSpPr>
              <p:spPr>
                <a:xfrm>
                  <a:off x="7091759" y="4391744"/>
                  <a:ext cx="3744416" cy="0"/>
                </a:xfrm>
                <a:prstGeom prst="line">
                  <a:avLst/>
                </a:prstGeom>
                <a:ln w="2222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直接连接符 12">
                  <a:extLst>
                    <a:ext uri="{FF2B5EF4-FFF2-40B4-BE49-F238E27FC236}">
                      <a16:creationId xmlns:a16="http://schemas.microsoft.com/office/drawing/2014/main" id="{C20098C7-89FF-D08A-CEEF-E714C4CD2017}"/>
                    </a:ext>
                  </a:extLst>
                </p:cNvPr>
                <p:cNvCxnSpPr>
                  <a:cxnSpLocks/>
                </p:cNvCxnSpPr>
                <p:nvPr/>
              </p:nvCxnSpPr>
              <p:spPr>
                <a:xfrm>
                  <a:off x="10836175" y="3095600"/>
                  <a:ext cx="0" cy="1296144"/>
                </a:xfrm>
                <a:prstGeom prst="line">
                  <a:avLst/>
                </a:prstGeom>
                <a:ln w="2222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sp>
        <p:nvSpPr>
          <p:cNvPr id="18" name="文本框 17">
            <a:extLst>
              <a:ext uri="{FF2B5EF4-FFF2-40B4-BE49-F238E27FC236}">
                <a16:creationId xmlns:a16="http://schemas.microsoft.com/office/drawing/2014/main" id="{31F4DF8E-552A-B34F-3C63-FCBB091A23F5}"/>
              </a:ext>
            </a:extLst>
          </p:cNvPr>
          <p:cNvSpPr txBox="1"/>
          <p:nvPr/>
        </p:nvSpPr>
        <p:spPr>
          <a:xfrm>
            <a:off x="506909" y="4769005"/>
            <a:ext cx="5322235" cy="954300"/>
          </a:xfrm>
          <a:prstGeom prst="rect">
            <a:avLst/>
          </a:prstGeom>
          <a:noFill/>
        </p:spPr>
        <p:txBody>
          <a:bodyPr wrap="square">
            <a:spAutoFit/>
          </a:bodyPr>
          <a:lstStyle/>
          <a:p>
            <a:pPr marL="342891" indent="-342891">
              <a:buFont typeface="Arial" panose="020B0604020202020204" pitchFamily="34" charset="0"/>
              <a:buChar char="•"/>
            </a:pPr>
            <a:r>
              <a:rPr lang="en-US" altLang="zh-CN" sz="1867" dirty="0"/>
              <a:t>Automatic Modulation Classification (AMC) </a:t>
            </a:r>
          </a:p>
          <a:p>
            <a:pPr marL="800080" lvl="1" indent="-342891">
              <a:buFont typeface="Arial" panose="020B0604020202020204" pitchFamily="34" charset="0"/>
              <a:buChar char="•"/>
            </a:pPr>
            <a:r>
              <a:rPr lang="en-AU" altLang="zh-CN" sz="1867" dirty="0"/>
              <a:t>“eyes &amp; ears” of </a:t>
            </a:r>
            <a:r>
              <a:rPr lang="en-US" altLang="zh-CN" sz="1867" dirty="0"/>
              <a:t>Cognitive Radio</a:t>
            </a:r>
          </a:p>
          <a:p>
            <a:pPr marL="342891" indent="-342891">
              <a:buFont typeface="Arial" panose="020B0604020202020204" pitchFamily="34" charset="0"/>
              <a:buChar char="•"/>
            </a:pPr>
            <a:r>
              <a:rPr lang="en-US" altLang="zh-CN" sz="1867" dirty="0">
                <a:sym typeface="Calibri"/>
              </a:rPr>
              <a:t>SCD </a:t>
            </a:r>
            <a:r>
              <a:rPr lang="en-AU" altLang="zh-CN" sz="1867" dirty="0"/>
              <a:t>can be used for AMC at low SNR</a:t>
            </a:r>
            <a:endParaRPr lang="en-AU" altLang="zh-CN" sz="1867" b="1" dirty="0"/>
          </a:p>
        </p:txBody>
      </p:sp>
      <p:sp>
        <p:nvSpPr>
          <p:cNvPr id="19" name="文本框 18">
            <a:extLst>
              <a:ext uri="{FF2B5EF4-FFF2-40B4-BE49-F238E27FC236}">
                <a16:creationId xmlns:a16="http://schemas.microsoft.com/office/drawing/2014/main" id="{76443051-899A-04A8-99F3-728F54BFD8CC}"/>
              </a:ext>
            </a:extLst>
          </p:cNvPr>
          <p:cNvSpPr txBox="1"/>
          <p:nvPr/>
        </p:nvSpPr>
        <p:spPr>
          <a:xfrm>
            <a:off x="10322169" y="1320320"/>
            <a:ext cx="1261595" cy="666977"/>
          </a:xfrm>
          <a:prstGeom prst="rect">
            <a:avLst/>
          </a:prstGeom>
          <a:noFill/>
        </p:spPr>
        <p:txBody>
          <a:bodyPr wrap="square" rtlCol="0">
            <a:spAutoFit/>
          </a:bodyPr>
          <a:lstStyle/>
          <a:p>
            <a:pPr algn="ctr"/>
            <a:r>
              <a:rPr lang="en-US" altLang="zh-CN" sz="1867" dirty="0">
                <a:solidFill>
                  <a:srgbClr val="FF0000"/>
                </a:solidFill>
              </a:rPr>
              <a:t>Training </a:t>
            </a:r>
          </a:p>
          <a:p>
            <a:pPr algn="ctr"/>
            <a:r>
              <a:rPr lang="en-US" altLang="zh-CN" sz="1867" dirty="0">
                <a:solidFill>
                  <a:srgbClr val="FF0000"/>
                </a:solidFill>
              </a:rPr>
              <a:t>with SCD</a:t>
            </a:r>
            <a:endParaRPr lang="zh-CN" altLang="en-US" sz="1867" dirty="0">
              <a:solidFill>
                <a:srgbClr val="FF0000"/>
              </a:solidFill>
            </a:endParaRPr>
          </a:p>
        </p:txBody>
      </p:sp>
      <p:sp>
        <p:nvSpPr>
          <p:cNvPr id="20" name="文本框 19">
            <a:extLst>
              <a:ext uri="{FF2B5EF4-FFF2-40B4-BE49-F238E27FC236}">
                <a16:creationId xmlns:a16="http://schemas.microsoft.com/office/drawing/2014/main" id="{23FB7AF3-3AF6-60A3-BA6F-2D73B11ECC5E}"/>
              </a:ext>
            </a:extLst>
          </p:cNvPr>
          <p:cNvSpPr txBox="1"/>
          <p:nvPr/>
        </p:nvSpPr>
        <p:spPr>
          <a:xfrm>
            <a:off x="10252455" y="2951043"/>
            <a:ext cx="1261595" cy="666977"/>
          </a:xfrm>
          <a:prstGeom prst="rect">
            <a:avLst/>
          </a:prstGeom>
          <a:noFill/>
        </p:spPr>
        <p:txBody>
          <a:bodyPr wrap="square" rtlCol="0">
            <a:spAutoFit/>
          </a:bodyPr>
          <a:lstStyle/>
          <a:p>
            <a:pPr algn="ctr"/>
            <a:r>
              <a:rPr lang="en-US" altLang="zh-CN" sz="1867" dirty="0">
                <a:solidFill>
                  <a:srgbClr val="00B050"/>
                </a:solidFill>
              </a:rPr>
              <a:t>Training </a:t>
            </a:r>
          </a:p>
          <a:p>
            <a:pPr algn="ctr"/>
            <a:r>
              <a:rPr lang="en-US" altLang="zh-CN" sz="1867" dirty="0">
                <a:solidFill>
                  <a:srgbClr val="00B050"/>
                </a:solidFill>
              </a:rPr>
              <a:t>with IQ</a:t>
            </a:r>
            <a:endParaRPr lang="zh-CN" altLang="en-US" sz="1867" dirty="0">
              <a:solidFill>
                <a:srgbClr val="00B050"/>
              </a:solidFill>
            </a:endParaRPr>
          </a:p>
        </p:txBody>
      </p:sp>
      <p:sp>
        <p:nvSpPr>
          <p:cNvPr id="22" name="TextBox 3">
            <a:extLst>
              <a:ext uri="{FF2B5EF4-FFF2-40B4-BE49-F238E27FC236}">
                <a16:creationId xmlns:a16="http://schemas.microsoft.com/office/drawing/2014/main" id="{0C3F5513-E0D1-9F27-BE6B-F35B97F828A1}"/>
              </a:ext>
            </a:extLst>
          </p:cNvPr>
          <p:cNvSpPr txBox="1"/>
          <p:nvPr/>
        </p:nvSpPr>
        <p:spPr>
          <a:xfrm>
            <a:off x="711211" y="5691236"/>
            <a:ext cx="6321554" cy="369332"/>
          </a:xfrm>
          <a:prstGeom prst="rect">
            <a:avLst/>
          </a:prstGeom>
          <a:noFill/>
        </p:spPr>
        <p:txBody>
          <a:bodyPr wrap="square" rtlCol="0">
            <a:spAutoFit/>
          </a:bodyPr>
          <a:lstStyle/>
          <a:p>
            <a:r>
              <a:rPr lang="en-AU" sz="900" i="1" dirty="0">
                <a:solidFill>
                  <a:srgbClr val="333333"/>
                </a:solidFill>
                <a:latin typeface="HelveticaNeue Regular"/>
              </a:rPr>
              <a:t>J. A. </a:t>
            </a:r>
            <a:r>
              <a:rPr lang="en-AU" sz="900" i="1" dirty="0" err="1">
                <a:solidFill>
                  <a:srgbClr val="333333"/>
                </a:solidFill>
                <a:latin typeface="HelveticaNeue Regular"/>
              </a:rPr>
              <a:t>Snoap</a:t>
            </a:r>
            <a:r>
              <a:rPr lang="en-AU" sz="900" i="1" dirty="0">
                <a:solidFill>
                  <a:srgbClr val="333333"/>
                </a:solidFill>
                <a:latin typeface="HelveticaNeue Regular"/>
              </a:rPr>
              <a:t>, J. A. Latshaw, D. C. Popescu and C. M. Spooner, "Robust Classification of  Digitally </a:t>
            </a:r>
          </a:p>
          <a:p>
            <a:r>
              <a:rPr lang="en-AU" sz="900" i="1" dirty="0">
                <a:solidFill>
                  <a:srgbClr val="333333"/>
                </a:solidFill>
                <a:latin typeface="HelveticaNeue Regular"/>
              </a:rPr>
              <a:t>Modulated Signals Using Capsule Networks and Cyclic Cumulant Features," MILCOM 2022</a:t>
            </a:r>
            <a:endParaRPr lang="en-US" sz="900" i="1" dirty="0"/>
          </a:p>
        </p:txBody>
      </p:sp>
      <p:pic>
        <p:nvPicPr>
          <p:cNvPr id="30" name="Picture 29">
            <a:extLst>
              <a:ext uri="{FF2B5EF4-FFF2-40B4-BE49-F238E27FC236}">
                <a16:creationId xmlns:a16="http://schemas.microsoft.com/office/drawing/2014/main" id="{48156EA9-AC00-FDBF-97E6-9C6D073254AE}"/>
              </a:ext>
            </a:extLst>
          </p:cNvPr>
          <p:cNvPicPr>
            <a:picLocks noChangeAspect="1"/>
          </p:cNvPicPr>
          <p:nvPr/>
        </p:nvPicPr>
        <p:blipFill>
          <a:blip r:embed="rId4"/>
          <a:stretch>
            <a:fillRect/>
          </a:stretch>
        </p:blipFill>
        <p:spPr>
          <a:xfrm>
            <a:off x="6158557" y="4545247"/>
            <a:ext cx="5227839" cy="1482805"/>
          </a:xfrm>
          <a:prstGeom prst="rect">
            <a:avLst/>
          </a:prstGeom>
        </p:spPr>
      </p:pic>
      <p:pic>
        <p:nvPicPr>
          <p:cNvPr id="32" name="Picture 31" descr="A group of red and blue lines">
            <a:extLst>
              <a:ext uri="{FF2B5EF4-FFF2-40B4-BE49-F238E27FC236}">
                <a16:creationId xmlns:a16="http://schemas.microsoft.com/office/drawing/2014/main" id="{FF4FF1B0-307A-7413-F368-89CEF9F0E040}"/>
              </a:ext>
            </a:extLst>
          </p:cNvPr>
          <p:cNvPicPr>
            <a:picLocks noChangeAspect="1"/>
          </p:cNvPicPr>
          <p:nvPr/>
        </p:nvPicPr>
        <p:blipFill>
          <a:blip r:embed="rId5" cstate="screen">
            <a:extLst>
              <a:ext uri="{28A0092B-C50C-407E-A947-70E740481C1C}">
                <a14:useLocalDpi xmlns:a14="http://schemas.microsoft.com/office/drawing/2010/main" val="0"/>
              </a:ext>
            </a:extLst>
          </a:blip>
          <a:srcRect r="24878"/>
          <a:stretch/>
        </p:blipFill>
        <p:spPr>
          <a:xfrm>
            <a:off x="727074" y="1546601"/>
            <a:ext cx="4804968" cy="3173889"/>
          </a:xfrm>
          <a:prstGeom prst="rect">
            <a:avLst/>
          </a:prstGeom>
        </p:spPr>
      </p:pic>
      <p:sp>
        <p:nvSpPr>
          <p:cNvPr id="21" name="Slide Number Placeholder 20">
            <a:extLst>
              <a:ext uri="{FF2B5EF4-FFF2-40B4-BE49-F238E27FC236}">
                <a16:creationId xmlns:a16="http://schemas.microsoft.com/office/drawing/2014/main" id="{6EF4E1A5-7DBC-4A7A-FA0B-D6A638C08899}"/>
              </a:ext>
            </a:extLst>
          </p:cNvPr>
          <p:cNvSpPr>
            <a:spLocks noGrp="1"/>
          </p:cNvSpPr>
          <p:nvPr>
            <p:ph type="sldNum" sz="quarter" idx="4"/>
          </p:nvPr>
        </p:nvSpPr>
        <p:spPr/>
        <p:txBody>
          <a:bodyPr/>
          <a:lstStyle/>
          <a:p>
            <a:fld id="{111B9107-CE57-4A90-84A8-8E925352AF13}" type="slidenum">
              <a:rPr lang="en-US" smtClean="0"/>
              <a:t>20</a:t>
            </a:fld>
            <a:endParaRPr lang="en-US"/>
          </a:p>
        </p:txBody>
      </p:sp>
    </p:spTree>
    <p:extLst>
      <p:ext uri="{BB962C8B-B14F-4D97-AF65-F5344CB8AC3E}">
        <p14:creationId xmlns:p14="http://schemas.microsoft.com/office/powerpoint/2010/main" val="2671107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4AAE90-7A13-93C1-8BD2-4E395D118609}"/>
              </a:ext>
            </a:extLst>
          </p:cNvPr>
          <p:cNvSpPr>
            <a:spLocks noGrp="1"/>
          </p:cNvSpPr>
          <p:nvPr>
            <p:ph idx="1"/>
          </p:nvPr>
        </p:nvSpPr>
        <p:spPr/>
        <p:txBody>
          <a:bodyPr>
            <a:normAutofit/>
          </a:bodyPr>
          <a:lstStyle/>
          <a:p>
            <a:r>
              <a:rPr lang="en-US" altLang="zh-CN" sz="2400" dirty="0"/>
              <a:t>First high-performance SCD estimation on Versal platforms using the </a:t>
            </a:r>
            <a:r>
              <a:rPr lang="en-US" altLang="zh-CN" sz="2400" b="1" dirty="0"/>
              <a:t>FAM</a:t>
            </a:r>
            <a:r>
              <a:rPr lang="en-US" altLang="zh-CN" sz="2400" dirty="0"/>
              <a:t> and </a:t>
            </a:r>
            <a:r>
              <a:rPr lang="en-US" altLang="zh-CN" sz="2400" b="1" dirty="0"/>
              <a:t>SSCA</a:t>
            </a:r>
            <a:r>
              <a:rPr lang="en-US" altLang="zh-CN" sz="2400" dirty="0"/>
              <a:t> techniques.</a:t>
            </a:r>
          </a:p>
          <a:p>
            <a:pPr lvl="1"/>
            <a:endParaRPr lang="en-US" altLang="zh-CN" sz="2000" dirty="0"/>
          </a:p>
          <a:p>
            <a:r>
              <a:rPr lang="en-US" altLang="zh-CN" sz="2400" dirty="0"/>
              <a:t>Fully </a:t>
            </a:r>
            <a:r>
              <a:rPr lang="en-US" altLang="zh-CN" sz="2400" b="1" dirty="0"/>
              <a:t>reproducible</a:t>
            </a:r>
            <a:r>
              <a:rPr lang="en-US" altLang="zh-CN" sz="2400" dirty="0"/>
              <a:t> designs and results</a:t>
            </a:r>
            <a:r>
              <a:rPr lang="en-US" altLang="zh-CN" sz="2400" baseline="30000" dirty="0"/>
              <a:t>*</a:t>
            </a:r>
            <a:r>
              <a:rPr lang="en-US" altLang="zh-CN" sz="2400" dirty="0"/>
              <a:t>.</a:t>
            </a:r>
          </a:p>
          <a:p>
            <a:pPr lvl="1"/>
            <a:endParaRPr lang="en-US" altLang="zh-CN" sz="2000" dirty="0"/>
          </a:p>
          <a:p>
            <a:r>
              <a:rPr lang="en-US" altLang="zh-CN" sz="2400" b="1" dirty="0"/>
              <a:t>First</a:t>
            </a:r>
            <a:r>
              <a:rPr lang="en-US" altLang="zh-CN" sz="2400" dirty="0"/>
              <a:t> </a:t>
            </a:r>
            <a:r>
              <a:rPr lang="en-US" altLang="zh-CN" sz="2400" b="1" dirty="0"/>
              <a:t>AIE-only</a:t>
            </a:r>
            <a:r>
              <a:rPr lang="en-US" altLang="zh-CN" sz="2400" dirty="0"/>
              <a:t> </a:t>
            </a:r>
            <a:r>
              <a:rPr lang="en-US" altLang="zh-CN" sz="2400" b="1" dirty="0"/>
              <a:t>FAM</a:t>
            </a:r>
            <a:r>
              <a:rPr lang="en-US" altLang="zh-CN" sz="2400" dirty="0"/>
              <a:t> </a:t>
            </a:r>
            <a:r>
              <a:rPr lang="en-US" altLang="zh-CN" sz="2400" b="1" dirty="0"/>
              <a:t>implementation</a:t>
            </a:r>
            <a:r>
              <a:rPr lang="en-US" altLang="zh-CN" sz="2400" dirty="0"/>
              <a:t> </a:t>
            </a:r>
          </a:p>
          <a:p>
            <a:pPr lvl="1"/>
            <a:r>
              <a:rPr lang="en-US" altLang="zh-CN" sz="2000" dirty="0"/>
              <a:t>Uses only </a:t>
            </a:r>
            <a:r>
              <a:rPr lang="en-US" altLang="zh-CN" sz="2000" b="1" dirty="0"/>
              <a:t>35%</a:t>
            </a:r>
            <a:r>
              <a:rPr lang="en-US" altLang="zh-CN" sz="2000" dirty="0"/>
              <a:t> of AIEs</a:t>
            </a:r>
          </a:p>
          <a:p>
            <a:pPr lvl="1"/>
            <a:r>
              <a:rPr lang="en-US" altLang="zh-CN" sz="2000" dirty="0"/>
              <a:t>Requires </a:t>
            </a:r>
            <a:r>
              <a:rPr lang="en-US" altLang="zh-CN" sz="2000" b="1" dirty="0"/>
              <a:t>zero PL </a:t>
            </a:r>
            <a:r>
              <a:rPr lang="en-US" altLang="zh-CN" sz="2000" dirty="0"/>
              <a:t>resources → </a:t>
            </a:r>
            <a:r>
              <a:rPr lang="en-US" altLang="zh-CN" sz="2000" b="1" dirty="0"/>
              <a:t>RFML + ML </a:t>
            </a:r>
            <a:r>
              <a:rPr lang="en-US" altLang="zh-CN" sz="2000" dirty="0"/>
              <a:t>integration</a:t>
            </a:r>
          </a:p>
          <a:p>
            <a:pPr lvl="1"/>
            <a:endParaRPr lang="en-US" altLang="zh-CN" sz="2000" dirty="0"/>
          </a:p>
          <a:p>
            <a:r>
              <a:rPr lang="en-US" altLang="zh-CN" sz="2400" b="1" dirty="0"/>
              <a:t>First FPGA-accelerated SSCA implementation</a:t>
            </a:r>
          </a:p>
          <a:p>
            <a:pPr lvl="1"/>
            <a:r>
              <a:rPr lang="en-US" altLang="zh-CN" sz="2000" dirty="0"/>
              <a:t>Uses </a:t>
            </a:r>
            <a:r>
              <a:rPr lang="en-US" altLang="zh-CN" sz="2000" b="1" dirty="0"/>
              <a:t>decomposed FFT + PL transpose</a:t>
            </a:r>
          </a:p>
          <a:p>
            <a:pPr lvl="1"/>
            <a:r>
              <a:rPr lang="en-US" altLang="zh-CN" sz="2000" dirty="0"/>
              <a:t>Handles </a:t>
            </a:r>
            <a:r>
              <a:rPr lang="en-US" altLang="zh-CN" sz="2000" b="1" dirty="0"/>
              <a:t>~1M sample </a:t>
            </a:r>
            <a:r>
              <a:rPr lang="en-US" altLang="zh-CN" sz="2000" dirty="0"/>
              <a:t>window sizes efficiently</a:t>
            </a:r>
          </a:p>
          <a:p>
            <a:endParaRPr lang="en-US" altLang="zh-CN" sz="2667" dirty="0"/>
          </a:p>
        </p:txBody>
      </p:sp>
      <p:sp>
        <p:nvSpPr>
          <p:cNvPr id="3" name="标题 2">
            <a:extLst>
              <a:ext uri="{FF2B5EF4-FFF2-40B4-BE49-F238E27FC236}">
                <a16:creationId xmlns:a16="http://schemas.microsoft.com/office/drawing/2014/main" id="{49B9A4F8-E43B-741B-4424-6F6B1DDB20DE}"/>
              </a:ext>
            </a:extLst>
          </p:cNvPr>
          <p:cNvSpPr>
            <a:spLocks noGrp="1"/>
          </p:cNvSpPr>
          <p:nvPr>
            <p:ph type="title"/>
          </p:nvPr>
        </p:nvSpPr>
        <p:spPr>
          <a:xfrm>
            <a:off x="838200" y="837202"/>
            <a:ext cx="10515600" cy="694241"/>
          </a:xfrm>
        </p:spPr>
        <p:txBody>
          <a:bodyPr>
            <a:normAutofit/>
          </a:bodyPr>
          <a:lstStyle/>
          <a:p>
            <a:r>
              <a:rPr lang="en-US" altLang="zh-CN" sz="3200" dirty="0"/>
              <a:t>Contribution</a:t>
            </a:r>
            <a:endParaRPr lang="zh-CN" altLang="en-US" sz="3200" dirty="0"/>
          </a:p>
        </p:txBody>
      </p:sp>
      <p:sp>
        <p:nvSpPr>
          <p:cNvPr id="4" name="文本框 3">
            <a:extLst>
              <a:ext uri="{FF2B5EF4-FFF2-40B4-BE49-F238E27FC236}">
                <a16:creationId xmlns:a16="http://schemas.microsoft.com/office/drawing/2014/main" id="{F8BA062A-2755-8346-B101-7A718FBD90E9}"/>
              </a:ext>
            </a:extLst>
          </p:cNvPr>
          <p:cNvSpPr txBox="1"/>
          <p:nvPr/>
        </p:nvSpPr>
        <p:spPr>
          <a:xfrm>
            <a:off x="713090" y="5920418"/>
            <a:ext cx="2874505" cy="256545"/>
          </a:xfrm>
          <a:prstGeom prst="rect">
            <a:avLst/>
          </a:prstGeom>
          <a:noFill/>
        </p:spPr>
        <p:txBody>
          <a:bodyPr wrap="none" rtlCol="0">
            <a:spAutoFit/>
          </a:bodyPr>
          <a:lstStyle/>
          <a:p>
            <a:r>
              <a:rPr lang="en-US" altLang="zh-CN" sz="1067" i="1" dirty="0"/>
              <a:t>*: https://github.com/Jingyi-li/SCD_VCK5000</a:t>
            </a:r>
            <a:endParaRPr lang="zh-CN" altLang="en-US" sz="1067" i="1" dirty="0"/>
          </a:p>
        </p:txBody>
      </p:sp>
      <p:sp>
        <p:nvSpPr>
          <p:cNvPr id="5" name="Slide Number Placeholder 4">
            <a:extLst>
              <a:ext uri="{FF2B5EF4-FFF2-40B4-BE49-F238E27FC236}">
                <a16:creationId xmlns:a16="http://schemas.microsoft.com/office/drawing/2014/main" id="{9007628C-1C09-E922-BD4E-30C0257F3D52}"/>
              </a:ext>
            </a:extLst>
          </p:cNvPr>
          <p:cNvSpPr>
            <a:spLocks noGrp="1"/>
          </p:cNvSpPr>
          <p:nvPr>
            <p:ph type="sldNum" sz="quarter" idx="4"/>
          </p:nvPr>
        </p:nvSpPr>
        <p:spPr/>
        <p:txBody>
          <a:bodyPr/>
          <a:lstStyle/>
          <a:p>
            <a:fld id="{111B9107-CE57-4A90-84A8-8E925352AF13}" type="slidenum">
              <a:rPr lang="en-US" smtClean="0"/>
              <a:t>21</a:t>
            </a:fld>
            <a:endParaRPr lang="en-US"/>
          </a:p>
        </p:txBody>
      </p:sp>
    </p:spTree>
    <p:extLst>
      <p:ext uri="{BB962C8B-B14F-4D97-AF65-F5344CB8AC3E}">
        <p14:creationId xmlns:p14="http://schemas.microsoft.com/office/powerpoint/2010/main" val="4266813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4" descr="图片包含 物体, 行, 游戏机, 刷子">
            <a:extLst>
              <a:ext uri="{FF2B5EF4-FFF2-40B4-BE49-F238E27FC236}">
                <a16:creationId xmlns:a16="http://schemas.microsoft.com/office/drawing/2014/main" id="{05D6EBED-9FD4-05CE-6FEF-4D0F72E9F88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452" y="3381488"/>
            <a:ext cx="2218057" cy="751992"/>
          </a:xfrm>
          <a:prstGeom prst="rect">
            <a:avLst/>
          </a:prstGeom>
        </p:spPr>
      </p:pic>
      <p:pic>
        <p:nvPicPr>
          <p:cNvPr id="8" name="图片 3">
            <a:extLst>
              <a:ext uri="{FF2B5EF4-FFF2-40B4-BE49-F238E27FC236}">
                <a16:creationId xmlns:a16="http://schemas.microsoft.com/office/drawing/2014/main" id="{60610BA5-AC83-107A-D832-30C54362027E}"/>
              </a:ext>
            </a:extLst>
          </p:cNvPr>
          <p:cNvPicPr>
            <a:picLocks noChangeAspect="1"/>
          </p:cNvPicPr>
          <p:nvPr/>
        </p:nvPicPr>
        <p:blipFill>
          <a:blip r:embed="rId5" cstate="screen">
            <a:extLst>
              <a:ext uri="{28A0092B-C50C-407E-A947-70E740481C1C}">
                <a14:useLocalDpi xmlns:a14="http://schemas.microsoft.com/office/drawing/2010/main" val="0"/>
              </a:ext>
            </a:extLst>
          </a:blip>
          <a:srcRect/>
          <a:stretch/>
        </p:blipFill>
        <p:spPr>
          <a:xfrm>
            <a:off x="7439695" y="710824"/>
            <a:ext cx="3312396" cy="2441064"/>
          </a:xfrm>
          <a:prstGeom prst="rect">
            <a:avLst/>
          </a:prstGeom>
        </p:spPr>
      </p:pic>
      <p:pic>
        <p:nvPicPr>
          <p:cNvPr id="4" name="Picture 4">
            <a:extLst>
              <a:ext uri="{FF2B5EF4-FFF2-40B4-BE49-F238E27FC236}">
                <a16:creationId xmlns:a16="http://schemas.microsoft.com/office/drawing/2014/main" id="{A4D33682-A983-E652-1066-3E97317892AC}"/>
              </a:ext>
            </a:extLst>
          </p:cNvPr>
          <p:cNvPicPr>
            <a:picLocks noGrp="1" noChangeAspect="1"/>
          </p:cNvPicPr>
          <p:nvPr>
            <p:ph idx="1"/>
          </p:nvPr>
        </p:nvPicPr>
        <p:blipFill>
          <a:blip r:embed="rId6">
            <a:extLst>
              <a:ext uri="{28A0092B-C50C-407E-A947-70E740481C1C}">
                <a14:useLocalDpi xmlns:a14="http://schemas.microsoft.com/office/drawing/2010/main" val="0"/>
              </a:ext>
            </a:extLst>
          </a:blip>
          <a:srcRect/>
          <a:stretch/>
        </p:blipFill>
        <p:spPr>
          <a:xfrm>
            <a:off x="2908192" y="2477543"/>
            <a:ext cx="6022461" cy="2851975"/>
          </a:xfrm>
        </p:spPr>
      </p:pic>
      <p:sp>
        <p:nvSpPr>
          <p:cNvPr id="3" name="Title 2">
            <a:extLst>
              <a:ext uri="{FF2B5EF4-FFF2-40B4-BE49-F238E27FC236}">
                <a16:creationId xmlns:a16="http://schemas.microsoft.com/office/drawing/2014/main" id="{470BFEE0-A519-B59A-B6CE-45E79E7CA178}"/>
              </a:ext>
            </a:extLst>
          </p:cNvPr>
          <p:cNvSpPr>
            <a:spLocks noGrp="1"/>
          </p:cNvSpPr>
          <p:nvPr>
            <p:ph type="title"/>
          </p:nvPr>
        </p:nvSpPr>
        <p:spPr>
          <a:xfrm>
            <a:off x="838200" y="837202"/>
            <a:ext cx="10515600" cy="694241"/>
          </a:xfrm>
        </p:spPr>
        <p:txBody>
          <a:bodyPr>
            <a:normAutofit/>
          </a:bodyPr>
          <a:lstStyle/>
          <a:p>
            <a:r>
              <a:rPr lang="en-US" sz="3200" dirty="0">
                <a:ea typeface="ＭＳ Ｐゴシック"/>
              </a:rPr>
              <a:t>Spectral Correlation Density (SCD)</a:t>
            </a:r>
            <a:endParaRPr lang="en-US" sz="3200" dirty="0"/>
          </a:p>
        </p:txBody>
      </p:sp>
      <p:pic>
        <p:nvPicPr>
          <p:cNvPr id="10" name="图片 8" descr="图片包含 游戏机, 树&#10;&#10;描述已自动生成">
            <a:extLst>
              <a:ext uri="{FF2B5EF4-FFF2-40B4-BE49-F238E27FC236}">
                <a16:creationId xmlns:a16="http://schemas.microsoft.com/office/drawing/2014/main" id="{9676E621-8313-502D-759C-6C23694DE6F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07641" y="4640174"/>
            <a:ext cx="2707331" cy="1523525"/>
          </a:xfrm>
          <a:prstGeom prst="rect">
            <a:avLst/>
          </a:prstGeom>
        </p:spPr>
      </p:pic>
      <p:cxnSp>
        <p:nvCxnSpPr>
          <p:cNvPr id="11" name="Straight Arrow Connector 10">
            <a:extLst>
              <a:ext uri="{FF2B5EF4-FFF2-40B4-BE49-F238E27FC236}">
                <a16:creationId xmlns:a16="http://schemas.microsoft.com/office/drawing/2014/main" id="{1A9EF885-CAC6-27FE-6094-4ABBA5F41733}"/>
              </a:ext>
            </a:extLst>
          </p:cNvPr>
          <p:cNvCxnSpPr>
            <a:cxnSpLocks/>
          </p:cNvCxnSpPr>
          <p:nvPr/>
        </p:nvCxnSpPr>
        <p:spPr>
          <a:xfrm>
            <a:off x="6908560" y="4587419"/>
            <a:ext cx="1088709" cy="7267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Elbow Connector 6">
            <a:extLst>
              <a:ext uri="{FF2B5EF4-FFF2-40B4-BE49-F238E27FC236}">
                <a16:creationId xmlns:a16="http://schemas.microsoft.com/office/drawing/2014/main" id="{FF227800-18EB-947A-AA11-BB5D4465F1DF}"/>
              </a:ext>
            </a:extLst>
          </p:cNvPr>
          <p:cNvCxnSpPr>
            <a:cxnSpLocks/>
            <a:stCxn id="4" idx="3"/>
          </p:cNvCxnSpPr>
          <p:nvPr/>
        </p:nvCxnSpPr>
        <p:spPr>
          <a:xfrm flipV="1">
            <a:off x="8930653" y="2987685"/>
            <a:ext cx="372003" cy="91584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3A87CC1-1FE5-8395-5B9F-CB8FD8ED354D}"/>
              </a:ext>
            </a:extLst>
          </p:cNvPr>
          <p:cNvSpPr txBox="1"/>
          <p:nvPr/>
        </p:nvSpPr>
        <p:spPr>
          <a:xfrm>
            <a:off x="632452" y="1499246"/>
            <a:ext cx="6021841" cy="830997"/>
          </a:xfrm>
          <a:prstGeom prst="rect">
            <a:avLst/>
          </a:prstGeom>
          <a:noFill/>
        </p:spPr>
        <p:txBody>
          <a:bodyPr wrap="none" rtlCol="0">
            <a:spAutoFit/>
          </a:bodyPr>
          <a:lstStyle/>
          <a:p>
            <a:r>
              <a:rPr lang="en-US" altLang="zh-CN" sz="2400" dirty="0"/>
              <a:t>FFT</a:t>
            </a:r>
            <a:r>
              <a:rPr lang="zh-CN" altLang="en-US" sz="2400" dirty="0"/>
              <a:t> </a:t>
            </a:r>
            <a:r>
              <a:rPr lang="en-US" altLang="zh-CN" sz="2400" dirty="0"/>
              <a:t>Accumulation</a:t>
            </a:r>
            <a:r>
              <a:rPr lang="zh-CN" altLang="en-US" sz="2400" dirty="0"/>
              <a:t> </a:t>
            </a:r>
            <a:r>
              <a:rPr lang="en-US" altLang="zh-CN" sz="2400" dirty="0"/>
              <a:t>Method</a:t>
            </a:r>
            <a:r>
              <a:rPr lang="zh-CN" altLang="en-US" sz="2400" dirty="0"/>
              <a:t> </a:t>
            </a:r>
            <a:r>
              <a:rPr lang="en-US" altLang="zh-CN" sz="2400" dirty="0"/>
              <a:t>(FAM) </a:t>
            </a:r>
          </a:p>
          <a:p>
            <a:r>
              <a:rPr lang="en-US" altLang="zh-CN" sz="2400" dirty="0"/>
              <a:t>Strip Spectral Correlation Analyzer (SSCA)</a:t>
            </a:r>
            <a:endParaRPr lang="en-US" sz="2400" dirty="0"/>
          </a:p>
        </p:txBody>
      </p:sp>
      <p:cxnSp>
        <p:nvCxnSpPr>
          <p:cNvPr id="13" name="Straight Arrow Connector 10">
            <a:extLst>
              <a:ext uri="{FF2B5EF4-FFF2-40B4-BE49-F238E27FC236}">
                <a16:creationId xmlns:a16="http://schemas.microsoft.com/office/drawing/2014/main" id="{EF0145C6-0B73-DB48-A0CC-47C0A4773553}"/>
              </a:ext>
            </a:extLst>
          </p:cNvPr>
          <p:cNvCxnSpPr>
            <a:cxnSpLocks/>
          </p:cNvCxnSpPr>
          <p:nvPr/>
        </p:nvCxnSpPr>
        <p:spPr>
          <a:xfrm>
            <a:off x="6908560" y="3087805"/>
            <a:ext cx="1088709" cy="22263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F76B4C6F-CB55-E105-0438-D760CBF57EA1}"/>
              </a:ext>
            </a:extLst>
          </p:cNvPr>
          <p:cNvSpPr txBox="1"/>
          <p:nvPr/>
        </p:nvSpPr>
        <p:spPr>
          <a:xfrm>
            <a:off x="43579" y="5146148"/>
            <a:ext cx="7921563" cy="985078"/>
          </a:xfrm>
          <a:prstGeom prst="rect">
            <a:avLst/>
          </a:prstGeom>
          <a:noFill/>
        </p:spPr>
        <p:txBody>
          <a:bodyPr wrap="square" lIns="121920" tIns="60960" rIns="121920" bIns="60960" anchor="t">
            <a:spAutoFit/>
          </a:bodyPr>
          <a:lstStyle/>
          <a:p>
            <a:pPr marL="989705" lvl="1" indent="-380134"/>
            <a:r>
              <a:rPr lang="en-US" altLang="zh-CN" sz="1867" dirty="0">
                <a:latin typeface="Arial"/>
                <a:ea typeface="ＭＳ Ｐゴシック"/>
              </a:rPr>
              <a:t>Challenge:</a:t>
            </a:r>
            <a:endParaRPr lang="en-US" sz="1867" dirty="0">
              <a:latin typeface="Arial"/>
              <a:ea typeface="ＭＳ Ｐゴシック"/>
            </a:endParaRPr>
          </a:p>
          <a:p>
            <a:pPr marL="989705" lvl="1" indent="-380134"/>
            <a:r>
              <a:rPr lang="en-US" altLang="zh-CN" sz="1867" dirty="0">
                <a:latin typeface="Arial"/>
                <a:ea typeface="ＭＳ Ｐゴシック"/>
              </a:rPr>
              <a:t>	High </a:t>
            </a:r>
            <a:r>
              <a:rPr lang="en-US" altLang="zh-CN" sz="1867" dirty="0">
                <a:solidFill>
                  <a:srgbClr val="E64626"/>
                </a:solidFill>
                <a:latin typeface="Arial"/>
                <a:ea typeface="ＭＳ Ｐゴシック"/>
              </a:rPr>
              <a:t>computational complexity </a:t>
            </a:r>
            <a:r>
              <a:rPr lang="en-US" altLang="zh-CN" sz="1867" dirty="0">
                <a:latin typeface="Arial"/>
                <a:ea typeface="ＭＳ Ｐゴシック"/>
              </a:rPr>
              <a:t>makes it d</a:t>
            </a:r>
            <a:r>
              <a:rPr lang="en-US" altLang="zh-CN" sz="1867" dirty="0">
                <a:solidFill>
                  <a:srgbClr val="000000"/>
                </a:solidFill>
                <a:latin typeface="Arial"/>
                <a:ea typeface="ＭＳ Ｐゴシック"/>
              </a:rPr>
              <a:t>ifficult</a:t>
            </a:r>
            <a:r>
              <a:rPr lang="en-US" altLang="zh-CN" sz="1867" dirty="0">
                <a:latin typeface="Arial"/>
                <a:ea typeface="ＭＳ Ｐゴシック"/>
              </a:rPr>
              <a:t> to use in </a:t>
            </a:r>
            <a:r>
              <a:rPr lang="en-US" altLang="zh-CN" sz="1867" dirty="0">
                <a:solidFill>
                  <a:srgbClr val="E64626"/>
                </a:solidFill>
                <a:latin typeface="Arial"/>
                <a:ea typeface="ＭＳ Ｐゴシック"/>
              </a:rPr>
              <a:t>real-time</a:t>
            </a:r>
            <a:r>
              <a:rPr lang="en-US" altLang="zh-CN" sz="1867" dirty="0">
                <a:latin typeface="Arial"/>
                <a:ea typeface="ＭＳ Ｐゴシック"/>
              </a:rPr>
              <a:t> applications.</a:t>
            </a:r>
          </a:p>
        </p:txBody>
      </p:sp>
      <p:sp>
        <p:nvSpPr>
          <p:cNvPr id="2" name="Slide Number Placeholder 1">
            <a:extLst>
              <a:ext uri="{FF2B5EF4-FFF2-40B4-BE49-F238E27FC236}">
                <a16:creationId xmlns:a16="http://schemas.microsoft.com/office/drawing/2014/main" id="{11798E83-1463-074B-0729-A683664A097C}"/>
              </a:ext>
            </a:extLst>
          </p:cNvPr>
          <p:cNvSpPr>
            <a:spLocks noGrp="1"/>
          </p:cNvSpPr>
          <p:nvPr>
            <p:ph type="sldNum" sz="quarter" idx="4"/>
          </p:nvPr>
        </p:nvSpPr>
        <p:spPr/>
        <p:txBody>
          <a:bodyPr/>
          <a:lstStyle/>
          <a:p>
            <a:fld id="{111B9107-CE57-4A90-84A8-8E925352AF13}" type="slidenum">
              <a:rPr lang="en-US" smtClean="0"/>
              <a:t>22</a:t>
            </a:fld>
            <a:endParaRPr lang="en-US"/>
          </a:p>
        </p:txBody>
      </p:sp>
    </p:spTree>
    <p:custDataLst>
      <p:tags r:id="rId1"/>
    </p:custDataLst>
    <p:extLst>
      <p:ext uri="{BB962C8B-B14F-4D97-AF65-F5344CB8AC3E}">
        <p14:creationId xmlns:p14="http://schemas.microsoft.com/office/powerpoint/2010/main" val="129144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3E556F7-5507-5441-D545-EB6A94E3C15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837" y="1481721"/>
            <a:ext cx="11104563" cy="4521619"/>
          </a:xfrm>
        </p:spPr>
      </p:pic>
      <p:sp>
        <p:nvSpPr>
          <p:cNvPr id="3" name="标题 2">
            <a:extLst>
              <a:ext uri="{FF2B5EF4-FFF2-40B4-BE49-F238E27FC236}">
                <a16:creationId xmlns:a16="http://schemas.microsoft.com/office/drawing/2014/main" id="{EE125C3B-E90B-4AE9-3BD1-62FDAC733513}"/>
              </a:ext>
            </a:extLst>
          </p:cNvPr>
          <p:cNvSpPr>
            <a:spLocks noGrp="1"/>
          </p:cNvSpPr>
          <p:nvPr>
            <p:ph type="title"/>
          </p:nvPr>
        </p:nvSpPr>
        <p:spPr>
          <a:xfrm>
            <a:off x="838200" y="837202"/>
            <a:ext cx="10515600" cy="694241"/>
          </a:xfrm>
        </p:spPr>
        <p:txBody>
          <a:bodyPr>
            <a:normAutofit/>
          </a:bodyPr>
          <a:lstStyle/>
          <a:p>
            <a:r>
              <a:rPr lang="en-AU" altLang="zh-CN" sz="3200" dirty="0"/>
              <a:t>AMD/Xilinx Versal ACAP Architecture</a:t>
            </a:r>
            <a:endParaRPr lang="zh-CN" altLang="en-US" sz="3200" dirty="0"/>
          </a:p>
        </p:txBody>
      </p:sp>
      <p:sp>
        <p:nvSpPr>
          <p:cNvPr id="6" name="文本框 5">
            <a:extLst>
              <a:ext uri="{FF2B5EF4-FFF2-40B4-BE49-F238E27FC236}">
                <a16:creationId xmlns:a16="http://schemas.microsoft.com/office/drawing/2014/main" id="{A91BFDFB-460B-08F3-CBB8-C80546D1504E}"/>
              </a:ext>
            </a:extLst>
          </p:cNvPr>
          <p:cNvSpPr txBox="1"/>
          <p:nvPr/>
        </p:nvSpPr>
        <p:spPr>
          <a:xfrm>
            <a:off x="6237965" y="1696318"/>
            <a:ext cx="1664430" cy="297454"/>
          </a:xfrm>
          <a:prstGeom prst="rect">
            <a:avLst/>
          </a:prstGeom>
          <a:noFill/>
        </p:spPr>
        <p:txBody>
          <a:bodyPr wrap="none" rtlCol="0">
            <a:spAutoFit/>
          </a:bodyPr>
          <a:lstStyle/>
          <a:p>
            <a:r>
              <a:rPr lang="en-US" altLang="zh-CN" sz="1333" dirty="0">
                <a:solidFill>
                  <a:srgbClr val="FF0000"/>
                </a:solidFill>
              </a:rPr>
              <a:t>400 AIE processors</a:t>
            </a:r>
            <a:endParaRPr lang="zh-CN" altLang="en-US" sz="1333" dirty="0">
              <a:solidFill>
                <a:srgbClr val="FF0000"/>
              </a:solidFill>
            </a:endParaRPr>
          </a:p>
        </p:txBody>
      </p:sp>
      <p:sp>
        <p:nvSpPr>
          <p:cNvPr id="8" name="文本框 7">
            <a:extLst>
              <a:ext uri="{FF2B5EF4-FFF2-40B4-BE49-F238E27FC236}">
                <a16:creationId xmlns:a16="http://schemas.microsoft.com/office/drawing/2014/main" id="{61079C57-AB55-4E1B-91ED-61F322BEC88B}"/>
              </a:ext>
            </a:extLst>
          </p:cNvPr>
          <p:cNvSpPr txBox="1"/>
          <p:nvPr/>
        </p:nvSpPr>
        <p:spPr>
          <a:xfrm>
            <a:off x="7687534" y="1405132"/>
            <a:ext cx="4286751" cy="297454"/>
          </a:xfrm>
          <a:prstGeom prst="rect">
            <a:avLst/>
          </a:prstGeom>
          <a:noFill/>
        </p:spPr>
        <p:txBody>
          <a:bodyPr wrap="none" rtlCol="0">
            <a:spAutoFit/>
          </a:bodyPr>
          <a:lstStyle/>
          <a:p>
            <a:r>
              <a:rPr lang="en-US" altLang="zh-CN" sz="1333" dirty="0">
                <a:solidFill>
                  <a:srgbClr val="FF0000"/>
                </a:solidFill>
              </a:rPr>
              <a:t>20GFLOPS/s = 1.25GHz x 8MACs/cycle x (</a:t>
            </a:r>
            <a:r>
              <a:rPr lang="en-US" altLang="zh-CN" sz="1333" dirty="0" err="1">
                <a:solidFill>
                  <a:srgbClr val="FF0000"/>
                </a:solidFill>
              </a:rPr>
              <a:t>add+multi</a:t>
            </a:r>
            <a:r>
              <a:rPr lang="en-US" altLang="zh-CN" sz="1333" dirty="0">
                <a:solidFill>
                  <a:srgbClr val="FF0000"/>
                </a:solidFill>
              </a:rPr>
              <a:t>)</a:t>
            </a:r>
            <a:endParaRPr lang="zh-CN" altLang="en-US" sz="1333" dirty="0">
              <a:solidFill>
                <a:srgbClr val="FF0000"/>
              </a:solidFill>
            </a:endParaRPr>
          </a:p>
        </p:txBody>
      </p:sp>
      <p:sp>
        <p:nvSpPr>
          <p:cNvPr id="9" name="文本框 8">
            <a:extLst>
              <a:ext uri="{FF2B5EF4-FFF2-40B4-BE49-F238E27FC236}">
                <a16:creationId xmlns:a16="http://schemas.microsoft.com/office/drawing/2014/main" id="{38777B38-5ECE-C10E-C5FD-FC5887E0DB7C}"/>
              </a:ext>
            </a:extLst>
          </p:cNvPr>
          <p:cNvSpPr txBox="1"/>
          <p:nvPr/>
        </p:nvSpPr>
        <p:spPr>
          <a:xfrm>
            <a:off x="6529435" y="1406118"/>
            <a:ext cx="1075936" cy="297454"/>
          </a:xfrm>
          <a:prstGeom prst="rect">
            <a:avLst/>
          </a:prstGeom>
          <a:noFill/>
        </p:spPr>
        <p:txBody>
          <a:bodyPr wrap="none" rtlCol="0">
            <a:spAutoFit/>
          </a:bodyPr>
          <a:lstStyle/>
          <a:p>
            <a:r>
              <a:rPr lang="en-US" altLang="zh-CN" sz="1333" dirty="0">
                <a:solidFill>
                  <a:srgbClr val="FF0000"/>
                </a:solidFill>
              </a:rPr>
              <a:t>8TFLOPS/s</a:t>
            </a:r>
            <a:endParaRPr lang="zh-CN" altLang="en-US" sz="1333" dirty="0">
              <a:solidFill>
                <a:srgbClr val="FF0000"/>
              </a:solidFill>
            </a:endParaRPr>
          </a:p>
        </p:txBody>
      </p:sp>
      <p:sp>
        <p:nvSpPr>
          <p:cNvPr id="2" name="Slide Number Placeholder 1">
            <a:extLst>
              <a:ext uri="{FF2B5EF4-FFF2-40B4-BE49-F238E27FC236}">
                <a16:creationId xmlns:a16="http://schemas.microsoft.com/office/drawing/2014/main" id="{0726BDAB-0C71-CDC4-4027-181E4BFED8C8}"/>
              </a:ext>
            </a:extLst>
          </p:cNvPr>
          <p:cNvSpPr>
            <a:spLocks noGrp="1"/>
          </p:cNvSpPr>
          <p:nvPr>
            <p:ph type="sldNum" sz="quarter" idx="4"/>
          </p:nvPr>
        </p:nvSpPr>
        <p:spPr/>
        <p:txBody>
          <a:bodyPr/>
          <a:lstStyle/>
          <a:p>
            <a:fld id="{111B9107-CE57-4A90-84A8-8E925352AF13}" type="slidenum">
              <a:rPr lang="en-US" smtClean="0"/>
              <a:t>23</a:t>
            </a:fld>
            <a:endParaRPr lang="en-US"/>
          </a:p>
        </p:txBody>
      </p:sp>
      <p:sp>
        <p:nvSpPr>
          <p:cNvPr id="4" name="Rounded Rectangle 3">
            <a:extLst>
              <a:ext uri="{FF2B5EF4-FFF2-40B4-BE49-F238E27FC236}">
                <a16:creationId xmlns:a16="http://schemas.microsoft.com/office/drawing/2014/main" id="{635F0BB1-8647-5E29-9E0A-0EA5713B7F0B}"/>
              </a:ext>
            </a:extLst>
          </p:cNvPr>
          <p:cNvSpPr/>
          <p:nvPr/>
        </p:nvSpPr>
        <p:spPr>
          <a:xfrm>
            <a:off x="9595821" y="2007627"/>
            <a:ext cx="1097280" cy="405183"/>
          </a:xfrm>
          <a:prstGeom prst="roundRect">
            <a:avLst/>
          </a:prstGeom>
          <a:noFill/>
          <a:ln w="508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9118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background with white text and symbols&#10;&#10;AI-generated content may be incorrect.">
            <a:extLst>
              <a:ext uri="{FF2B5EF4-FFF2-40B4-BE49-F238E27FC236}">
                <a16:creationId xmlns:a16="http://schemas.microsoft.com/office/drawing/2014/main" id="{D9218181-C9BD-F78F-6706-EC8FC12DD8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429" y="1896587"/>
            <a:ext cx="5905737" cy="3273931"/>
          </a:xfrm>
        </p:spPr>
      </p:pic>
      <p:sp>
        <p:nvSpPr>
          <p:cNvPr id="3" name="Title 2">
            <a:extLst>
              <a:ext uri="{FF2B5EF4-FFF2-40B4-BE49-F238E27FC236}">
                <a16:creationId xmlns:a16="http://schemas.microsoft.com/office/drawing/2014/main" id="{FF804900-4846-7EE1-88EA-997BB5C08123}"/>
              </a:ext>
            </a:extLst>
          </p:cNvPr>
          <p:cNvSpPr>
            <a:spLocks noGrp="1"/>
          </p:cNvSpPr>
          <p:nvPr>
            <p:ph type="title"/>
          </p:nvPr>
        </p:nvSpPr>
        <p:spPr>
          <a:xfrm>
            <a:off x="838200" y="837202"/>
            <a:ext cx="10515600" cy="694241"/>
          </a:xfrm>
        </p:spPr>
        <p:txBody>
          <a:bodyPr>
            <a:normAutofit/>
          </a:bodyPr>
          <a:lstStyle/>
          <a:p>
            <a:r>
              <a:rPr lang="en-US" altLang="zh-CN" sz="3200" dirty="0"/>
              <a:t>FAM &amp; SSCA</a:t>
            </a:r>
            <a:endParaRPr lang="en-AU" sz="3200" dirty="0"/>
          </a:p>
        </p:txBody>
      </p:sp>
      <p:sp>
        <p:nvSpPr>
          <p:cNvPr id="8" name="Rectangle 7">
            <a:extLst>
              <a:ext uri="{FF2B5EF4-FFF2-40B4-BE49-F238E27FC236}">
                <a16:creationId xmlns:a16="http://schemas.microsoft.com/office/drawing/2014/main" id="{8C76E78C-2535-3A9F-B240-D03D5F0FD7AF}"/>
              </a:ext>
            </a:extLst>
          </p:cNvPr>
          <p:cNvSpPr/>
          <p:nvPr/>
        </p:nvSpPr>
        <p:spPr>
          <a:xfrm>
            <a:off x="6611390" y="1097837"/>
            <a:ext cx="4799215" cy="23943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AU" sz="2400"/>
          </a:p>
        </p:txBody>
      </p:sp>
      <p:sp>
        <p:nvSpPr>
          <p:cNvPr id="9" name="Rectangle 8">
            <a:extLst>
              <a:ext uri="{FF2B5EF4-FFF2-40B4-BE49-F238E27FC236}">
                <a16:creationId xmlns:a16="http://schemas.microsoft.com/office/drawing/2014/main" id="{596BA399-3E01-6A92-DDA2-6CBCC7775CAD}"/>
              </a:ext>
            </a:extLst>
          </p:cNvPr>
          <p:cNvSpPr/>
          <p:nvPr/>
        </p:nvSpPr>
        <p:spPr>
          <a:xfrm>
            <a:off x="6614162" y="3898672"/>
            <a:ext cx="4799215" cy="2416963"/>
          </a:xfrm>
          <a:prstGeom prst="rec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AU" sz="2400"/>
          </a:p>
        </p:txBody>
      </p:sp>
      <p:sp>
        <p:nvSpPr>
          <p:cNvPr id="10" name="Rectangle: Rounded Corners 9">
            <a:extLst>
              <a:ext uri="{FF2B5EF4-FFF2-40B4-BE49-F238E27FC236}">
                <a16:creationId xmlns:a16="http://schemas.microsoft.com/office/drawing/2014/main" id="{EE2E0C93-1074-2F66-D023-7CEF7A79840A}"/>
              </a:ext>
            </a:extLst>
          </p:cNvPr>
          <p:cNvSpPr/>
          <p:nvPr/>
        </p:nvSpPr>
        <p:spPr>
          <a:xfrm>
            <a:off x="6555973" y="770870"/>
            <a:ext cx="4910051" cy="52647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US" altLang="zh-CN" sz="2400"/>
              <a:t>FAM</a:t>
            </a:r>
            <a:endParaRPr lang="en-AU" sz="2400"/>
          </a:p>
        </p:txBody>
      </p:sp>
      <p:sp>
        <p:nvSpPr>
          <p:cNvPr id="11" name="Rectangle: Rounded Corners 10">
            <a:extLst>
              <a:ext uri="{FF2B5EF4-FFF2-40B4-BE49-F238E27FC236}">
                <a16:creationId xmlns:a16="http://schemas.microsoft.com/office/drawing/2014/main" id="{9FC244D1-1AAB-E014-B50F-2E56D9B05D90}"/>
              </a:ext>
            </a:extLst>
          </p:cNvPr>
          <p:cNvSpPr/>
          <p:nvPr/>
        </p:nvSpPr>
        <p:spPr>
          <a:xfrm>
            <a:off x="6564285" y="3604957"/>
            <a:ext cx="4910051" cy="526473"/>
          </a:xfrm>
          <a:prstGeom prst="roundRect">
            <a:avLst/>
          </a:prstGeom>
          <a:ln>
            <a:solidFill>
              <a:schemeClr val="accent4">
                <a:lumMod val="75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altLang="zh-CN" sz="2400"/>
              <a:t>SSCA</a:t>
            </a:r>
            <a:endParaRPr lang="en-AU" sz="240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3B71E22-4D47-4BF7-0F8A-1F46D4512A93}"/>
                  </a:ext>
                </a:extLst>
              </p:cNvPr>
              <p:cNvSpPr txBox="1"/>
              <p:nvPr/>
            </p:nvSpPr>
            <p:spPr>
              <a:xfrm>
                <a:off x="498761" y="5225936"/>
                <a:ext cx="3653139" cy="1323439"/>
              </a:xfrm>
              <a:prstGeom prst="rect">
                <a:avLst/>
              </a:prstGeom>
              <a:noFill/>
            </p:spPr>
            <p:txBody>
              <a:bodyPr wrap="square" rtlCol="0">
                <a:spAutoFit/>
              </a:bodyPr>
              <a:lstStyle/>
              <a:p>
                <a14:m>
                  <m:oMath xmlns:m="http://schemas.openxmlformats.org/officeDocument/2006/math">
                    <m:r>
                      <a:rPr lang="en-AU" sz="1600" i="1" dirty="0">
                        <a:latin typeface="Cambria Math" panose="02040503050406030204" pitchFamily="18" charset="0"/>
                      </a:rPr>
                      <m:t>𝑁</m:t>
                    </m:r>
                  </m:oMath>
                </a14:m>
                <a:r>
                  <a:rPr lang="en-AU" sz="1600" dirty="0"/>
                  <a:t>: input window size</a:t>
                </a:r>
              </a:p>
              <a:p>
                <a14:m>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𝑁</m:t>
                        </m:r>
                      </m:e>
                      <m:sub>
                        <m:r>
                          <a:rPr lang="en-AU" sz="1600" i="1">
                            <a:latin typeface="Cambria Math" panose="02040503050406030204" pitchFamily="18" charset="0"/>
                          </a:rPr>
                          <m:t>𝑃</m:t>
                        </m:r>
                      </m:sub>
                    </m:sSub>
                  </m:oMath>
                </a14:m>
                <a:r>
                  <a:rPr lang="en-AU" sz="1600" dirty="0"/>
                  <a:t>: Channelizer factor</a:t>
                </a:r>
              </a:p>
              <a:p>
                <a14:m>
                  <m:oMath xmlns:m="http://schemas.openxmlformats.org/officeDocument/2006/math">
                    <m:r>
                      <a:rPr lang="en-AU" sz="1600" i="1">
                        <a:latin typeface="Cambria Math" panose="02040503050406030204" pitchFamily="18" charset="0"/>
                      </a:rPr>
                      <m:t>𝐿</m:t>
                    </m:r>
                  </m:oMath>
                </a14:m>
                <a:r>
                  <a:rPr lang="en-AU" sz="1600" dirty="0"/>
                  <a:t>: Decimation factor</a:t>
                </a:r>
              </a:p>
              <a:p>
                <a14:m>
                  <m:oMath xmlns:m="http://schemas.openxmlformats.org/officeDocument/2006/math">
                    <m:r>
                      <a:rPr lang="en-AU" sz="1600" i="1" dirty="0">
                        <a:latin typeface="Cambria Math" panose="02040503050406030204" pitchFamily="18" charset="0"/>
                      </a:rPr>
                      <m:t>𝑃</m:t>
                    </m:r>
                  </m:oMath>
                </a14:m>
                <a:r>
                  <a:rPr lang="en-AU" sz="1600" dirty="0"/>
                  <a:t>: Size of Second FFT</a:t>
                </a:r>
              </a:p>
              <a:p>
                <a:endParaRPr lang="en-AU" sz="1600" dirty="0"/>
              </a:p>
            </p:txBody>
          </p:sp>
        </mc:Choice>
        <mc:Fallback xmlns="">
          <p:sp>
            <p:nvSpPr>
              <p:cNvPr id="14" name="TextBox 13">
                <a:extLst>
                  <a:ext uri="{FF2B5EF4-FFF2-40B4-BE49-F238E27FC236}">
                    <a16:creationId xmlns:a16="http://schemas.microsoft.com/office/drawing/2014/main" id="{F3B71E22-4D47-4BF7-0F8A-1F46D4512A93}"/>
                  </a:ext>
                </a:extLst>
              </p:cNvPr>
              <p:cNvSpPr txBox="1">
                <a:spLocks noRot="1" noChangeAspect="1" noMove="1" noResize="1" noEditPoints="1" noAdjustHandles="1" noChangeArrowheads="1" noChangeShapeType="1" noTextEdit="1"/>
              </p:cNvSpPr>
              <p:nvPr/>
            </p:nvSpPr>
            <p:spPr>
              <a:xfrm>
                <a:off x="498761" y="5225936"/>
                <a:ext cx="3653139" cy="1323439"/>
              </a:xfrm>
              <a:prstGeom prst="rect">
                <a:avLst/>
              </a:prstGeom>
              <a:blipFill>
                <a:blip r:embed="rId4"/>
                <a:stretch>
                  <a:fillRect t="-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C027659-B0E5-BB40-BF08-4C8AF7392D98}"/>
                  </a:ext>
                </a:extLst>
              </p:cNvPr>
              <p:cNvSpPr txBox="1"/>
              <p:nvPr/>
            </p:nvSpPr>
            <p:spPr>
              <a:xfrm>
                <a:off x="321425" y="3463637"/>
                <a:ext cx="4227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dirty="0">
                          <a:latin typeface="Cambria Math" panose="02040503050406030204" pitchFamily="18" charset="0"/>
                        </a:rPr>
                        <m:t>𝑁</m:t>
                      </m:r>
                    </m:oMath>
                  </m:oMathPara>
                </a14:m>
                <a:endParaRPr lang="en-AU" sz="2400"/>
              </a:p>
            </p:txBody>
          </p:sp>
        </mc:Choice>
        <mc:Fallback xmlns="">
          <p:sp>
            <p:nvSpPr>
              <p:cNvPr id="15" name="TextBox 14">
                <a:extLst>
                  <a:ext uri="{FF2B5EF4-FFF2-40B4-BE49-F238E27FC236}">
                    <a16:creationId xmlns:a16="http://schemas.microsoft.com/office/drawing/2014/main" id="{7C027659-B0E5-BB40-BF08-4C8AF7392D98}"/>
                  </a:ext>
                </a:extLst>
              </p:cNvPr>
              <p:cNvSpPr txBox="1">
                <a:spLocks noRot="1" noChangeAspect="1" noMove="1" noResize="1" noEditPoints="1" noAdjustHandles="1" noChangeArrowheads="1" noChangeShapeType="1" noTextEdit="1"/>
              </p:cNvSpPr>
              <p:nvPr/>
            </p:nvSpPr>
            <p:spPr>
              <a:xfrm>
                <a:off x="321425" y="3463637"/>
                <a:ext cx="42274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6FDDC97-0395-60AF-0C6A-46E08FDFE4D0}"/>
                  </a:ext>
                </a:extLst>
              </p:cNvPr>
              <p:cNvSpPr txBox="1"/>
              <p:nvPr/>
            </p:nvSpPr>
            <p:spPr>
              <a:xfrm>
                <a:off x="1665317" y="3133899"/>
                <a:ext cx="5203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i="1" dirty="0">
                              <a:latin typeface="Cambria Math" panose="02040503050406030204" pitchFamily="18" charset="0"/>
                            </a:rPr>
                          </m:ctrlPr>
                        </m:sSubPr>
                        <m:e>
                          <m:r>
                            <a:rPr lang="en-AU" i="1" dirty="0">
                              <a:latin typeface="Cambria Math" panose="02040503050406030204" pitchFamily="18" charset="0"/>
                            </a:rPr>
                            <m:t>𝑁</m:t>
                          </m:r>
                        </m:e>
                        <m:sub>
                          <m:r>
                            <a:rPr lang="en-AU" i="1" dirty="0">
                              <a:latin typeface="Cambria Math" panose="02040503050406030204" pitchFamily="18" charset="0"/>
                            </a:rPr>
                            <m:t>𝑃</m:t>
                          </m:r>
                        </m:sub>
                      </m:sSub>
                    </m:oMath>
                  </m:oMathPara>
                </a14:m>
                <a:endParaRPr lang="en-AU" sz="2400"/>
              </a:p>
            </p:txBody>
          </p:sp>
        </mc:Choice>
        <mc:Fallback xmlns="">
          <p:sp>
            <p:nvSpPr>
              <p:cNvPr id="16" name="TextBox 15">
                <a:extLst>
                  <a:ext uri="{FF2B5EF4-FFF2-40B4-BE49-F238E27FC236}">
                    <a16:creationId xmlns:a16="http://schemas.microsoft.com/office/drawing/2014/main" id="{B6FDDC97-0395-60AF-0C6A-46E08FDFE4D0}"/>
                  </a:ext>
                </a:extLst>
              </p:cNvPr>
              <p:cNvSpPr txBox="1">
                <a:spLocks noRot="1" noChangeAspect="1" noMove="1" noResize="1" noEditPoints="1" noAdjustHandles="1" noChangeArrowheads="1" noChangeShapeType="1" noTextEdit="1"/>
              </p:cNvSpPr>
              <p:nvPr/>
            </p:nvSpPr>
            <p:spPr>
              <a:xfrm>
                <a:off x="1665317" y="3133899"/>
                <a:ext cx="520399" cy="369332"/>
              </a:xfrm>
              <a:prstGeom prst="rect">
                <a:avLst/>
              </a:prstGeom>
              <a:blipFill>
                <a:blip r:embed="rId6"/>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768118C-FE02-4F85-8448-CDE9C20E4291}"/>
                  </a:ext>
                </a:extLst>
              </p:cNvPr>
              <p:cNvSpPr txBox="1"/>
              <p:nvPr/>
            </p:nvSpPr>
            <p:spPr>
              <a:xfrm>
                <a:off x="4619106" y="3821084"/>
                <a:ext cx="3970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AU" i="1" dirty="0">
                          <a:latin typeface="Cambria Math" panose="02040503050406030204" pitchFamily="18" charset="0"/>
                        </a:rPr>
                        <m:t>𝑃</m:t>
                      </m:r>
                    </m:oMath>
                  </m:oMathPara>
                </a14:m>
                <a:endParaRPr lang="en-AU" sz="2400"/>
              </a:p>
            </p:txBody>
          </p:sp>
        </mc:Choice>
        <mc:Fallback xmlns="">
          <p:sp>
            <p:nvSpPr>
              <p:cNvPr id="17" name="TextBox 16">
                <a:extLst>
                  <a:ext uri="{FF2B5EF4-FFF2-40B4-BE49-F238E27FC236}">
                    <a16:creationId xmlns:a16="http://schemas.microsoft.com/office/drawing/2014/main" id="{3768118C-FE02-4F85-8448-CDE9C20E4291}"/>
                  </a:ext>
                </a:extLst>
              </p:cNvPr>
              <p:cNvSpPr txBox="1">
                <a:spLocks noRot="1" noChangeAspect="1" noMove="1" noResize="1" noEditPoints="1" noAdjustHandles="1" noChangeArrowheads="1" noChangeShapeType="1" noTextEdit="1"/>
              </p:cNvSpPr>
              <p:nvPr/>
            </p:nvSpPr>
            <p:spPr>
              <a:xfrm>
                <a:off x="4619106" y="3821084"/>
                <a:ext cx="397096" cy="369332"/>
              </a:xfrm>
              <a:prstGeom prst="rect">
                <a:avLst/>
              </a:prstGeom>
              <a:blipFill>
                <a:blip r:embed="rId7"/>
                <a:stretch>
                  <a:fillRect/>
                </a:stretch>
              </a:blipFill>
            </p:spPr>
            <p:txBody>
              <a:bodyPr/>
              <a:lstStyle/>
              <a:p>
                <a:r>
                  <a:rPr lang="en-US">
                    <a:noFill/>
                  </a:rPr>
                  <a:t> </a:t>
                </a:r>
              </a:p>
            </p:txBody>
          </p:sp>
        </mc:Fallback>
      </mc:AlternateContent>
      <p:pic>
        <p:nvPicPr>
          <p:cNvPr id="19" name="Picture 18" descr="A diamond shaped diagram with numbers&#10;&#10;AI-generated content may be incorrect.">
            <a:extLst>
              <a:ext uri="{FF2B5EF4-FFF2-40B4-BE49-F238E27FC236}">
                <a16:creationId xmlns:a16="http://schemas.microsoft.com/office/drawing/2014/main" id="{7AA4989F-9F6F-3366-1D05-E1A6577EC17E}"/>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5181599" y="1470479"/>
            <a:ext cx="1321464" cy="1740660"/>
          </a:xfrm>
          <a:prstGeom prst="rect">
            <a:avLst/>
          </a:prstGeom>
        </p:spPr>
      </p:pic>
      <p:pic>
        <p:nvPicPr>
          <p:cNvPr id="21" name="Picture 20" descr="A black and white diamond shaped object with black text&#10;&#10;AI-generated content may be incorrect.">
            <a:extLst>
              <a:ext uri="{FF2B5EF4-FFF2-40B4-BE49-F238E27FC236}">
                <a16:creationId xmlns:a16="http://schemas.microsoft.com/office/drawing/2014/main" id="{A3F5B823-F9CE-0B32-70C8-7BFBFF921A6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187142" y="4211653"/>
            <a:ext cx="1310380" cy="1726059"/>
          </a:xfrm>
          <a:prstGeom prst="rect">
            <a:avLst/>
          </a:prstGeom>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DE31D31-3715-739E-F830-5DDCC72ACCF2}"/>
                  </a:ext>
                </a:extLst>
              </p:cNvPr>
              <p:cNvSpPr txBox="1"/>
              <p:nvPr/>
            </p:nvSpPr>
            <p:spPr>
              <a:xfrm>
                <a:off x="6644641" y="1325051"/>
                <a:ext cx="2272145" cy="2136739"/>
              </a:xfrm>
              <a:prstGeom prst="rect">
                <a:avLst/>
              </a:prstGeom>
              <a:noFill/>
            </p:spPr>
            <p:txBody>
              <a:bodyPr wrap="square" rtlCol="0">
                <a:spAutoFit/>
              </a:bodyPr>
              <a:lstStyle/>
              <a:p>
                <a:pPr marL="285744" indent="-285744">
                  <a:buFont typeface="Arial" panose="020B0604020202020204" pitchFamily="34" charset="0"/>
                  <a:buChar char="•"/>
                </a:pPr>
                <a14:m>
                  <m:oMath xmlns:m="http://schemas.openxmlformats.org/officeDocument/2006/math">
                    <m:r>
                      <a:rPr lang="en-AU" sz="1867" i="1">
                        <a:latin typeface="Cambria Math" panose="02040503050406030204" pitchFamily="18" charset="0"/>
                      </a:rPr>
                      <m:t>𝐿</m:t>
                    </m:r>
                    <m:r>
                      <a:rPr lang="en-AU" sz="1867" i="1">
                        <a:latin typeface="Cambria Math" panose="02040503050406030204" pitchFamily="18" charset="0"/>
                      </a:rPr>
                      <m:t>= </m:t>
                    </m:r>
                    <m:sSub>
                      <m:sSubPr>
                        <m:ctrlPr>
                          <a:rPr lang="en-AU" sz="1867" i="1">
                            <a:latin typeface="Cambria Math" panose="02040503050406030204" pitchFamily="18" charset="0"/>
                          </a:rPr>
                        </m:ctrlPr>
                      </m:sSubPr>
                      <m:e>
                        <m:r>
                          <a:rPr lang="en-AU" sz="1867" i="1">
                            <a:latin typeface="Cambria Math" panose="02040503050406030204" pitchFamily="18" charset="0"/>
                          </a:rPr>
                          <m:t>𝑁</m:t>
                        </m:r>
                      </m:e>
                      <m:sub>
                        <m:r>
                          <a:rPr lang="en-AU" sz="1867" i="1">
                            <a:latin typeface="Cambria Math" panose="02040503050406030204" pitchFamily="18" charset="0"/>
                          </a:rPr>
                          <m:t>𝑃</m:t>
                        </m:r>
                      </m:sub>
                    </m:sSub>
                    <m:r>
                      <a:rPr lang="en-AU" sz="1867" i="1">
                        <a:latin typeface="Cambria Math" panose="02040503050406030204" pitchFamily="18" charset="0"/>
                      </a:rPr>
                      <m:t>/4</m:t>
                    </m:r>
                  </m:oMath>
                </a14:m>
                <a:endParaRPr lang="en-AU" sz="1867" dirty="0"/>
              </a:p>
              <a:p>
                <a:pPr marL="285744" indent="-285744">
                  <a:buFont typeface="Arial" panose="020B0604020202020204" pitchFamily="34" charset="0"/>
                  <a:buChar char="•"/>
                </a:pPr>
                <a14:m>
                  <m:oMath xmlns:m="http://schemas.openxmlformats.org/officeDocument/2006/math">
                    <m:r>
                      <a:rPr lang="en-AU" sz="1867" i="1">
                        <a:latin typeface="Cambria Math" panose="02040503050406030204" pitchFamily="18" charset="0"/>
                      </a:rPr>
                      <m:t>𝑃</m:t>
                    </m:r>
                    <m:r>
                      <a:rPr lang="en-AU" sz="1867" i="1">
                        <a:latin typeface="Cambria Math" panose="02040503050406030204" pitchFamily="18" charset="0"/>
                      </a:rPr>
                      <m:t>=</m:t>
                    </m:r>
                    <m:d>
                      <m:dPr>
                        <m:begChr m:val="⌈"/>
                        <m:endChr m:val="⌉"/>
                        <m:ctrlPr>
                          <a:rPr lang="en-AU" sz="1867" i="1">
                            <a:latin typeface="Cambria Math" panose="02040503050406030204" pitchFamily="18" charset="0"/>
                          </a:rPr>
                        </m:ctrlPr>
                      </m:dPr>
                      <m:e>
                        <m:r>
                          <a:rPr lang="en-AU" sz="1867" i="1">
                            <a:latin typeface="Cambria Math" panose="02040503050406030204" pitchFamily="18" charset="0"/>
                          </a:rPr>
                          <m:t>𝑁</m:t>
                        </m:r>
                        <m:r>
                          <a:rPr lang="en-AU" sz="1867" i="1">
                            <a:latin typeface="Cambria Math" panose="02040503050406030204" pitchFamily="18" charset="0"/>
                          </a:rPr>
                          <m:t>/</m:t>
                        </m:r>
                        <m:r>
                          <a:rPr lang="en-AU" sz="1867" i="1">
                            <a:latin typeface="Cambria Math" panose="02040503050406030204" pitchFamily="18" charset="0"/>
                          </a:rPr>
                          <m:t>𝐿</m:t>
                        </m:r>
                      </m:e>
                    </m:d>
                  </m:oMath>
                </a14:m>
                <a:endParaRPr lang="en-AU" sz="1867" dirty="0"/>
              </a:p>
              <a:p>
                <a:r>
                  <a:rPr lang="en-AU" sz="1867" dirty="0"/>
                  <a:t>Mapping:</a:t>
                </a:r>
              </a:p>
              <a:p>
                <a:pPr marL="285744" indent="-285744">
                  <a:buFont typeface="Arial" panose="020B0604020202020204" pitchFamily="34" charset="0"/>
                  <a:buChar char="•"/>
                </a:pPr>
                <a14:m>
                  <m:oMath xmlns:m="http://schemas.openxmlformats.org/officeDocument/2006/math">
                    <m:r>
                      <a:rPr lang="en-AU" sz="1867" i="1">
                        <a:latin typeface="Cambria Math" panose="02040503050406030204" pitchFamily="18" charset="0"/>
                      </a:rPr>
                      <m:t>𝑓</m:t>
                    </m:r>
                    <m:r>
                      <a:rPr lang="en-AU" sz="1867" i="1">
                        <a:latin typeface="Cambria Math" panose="02040503050406030204" pitchFamily="18" charset="0"/>
                      </a:rPr>
                      <m:t>=</m:t>
                    </m:r>
                    <m:f>
                      <m:fPr>
                        <m:ctrlPr>
                          <a:rPr lang="en-AU" sz="1867" i="1">
                            <a:latin typeface="Cambria Math" panose="02040503050406030204" pitchFamily="18" charset="0"/>
                          </a:rPr>
                        </m:ctrlPr>
                      </m:fPr>
                      <m:num>
                        <m:r>
                          <a:rPr lang="en-AU" sz="1867" i="1">
                            <a:latin typeface="Cambria Math" panose="02040503050406030204" pitchFamily="18" charset="0"/>
                          </a:rPr>
                          <m:t>𝑘</m:t>
                        </m:r>
                        <m:r>
                          <a:rPr lang="en-AU" sz="1867" i="1">
                            <a:latin typeface="Cambria Math" panose="02040503050406030204" pitchFamily="18" charset="0"/>
                          </a:rPr>
                          <m:t>+</m:t>
                        </m:r>
                        <m:r>
                          <a:rPr lang="en-AU" sz="1867" i="1">
                            <a:latin typeface="Cambria Math" panose="02040503050406030204" pitchFamily="18" charset="0"/>
                          </a:rPr>
                          <m:t>𝑚</m:t>
                        </m:r>
                      </m:num>
                      <m:den>
                        <m:r>
                          <a:rPr lang="en-AU" sz="1867" i="1">
                            <a:latin typeface="Cambria Math" panose="02040503050406030204" pitchFamily="18" charset="0"/>
                          </a:rPr>
                          <m:t>2</m:t>
                        </m:r>
                        <m:sSub>
                          <m:sSubPr>
                            <m:ctrlPr>
                              <a:rPr lang="en-AU" sz="1867" i="1">
                                <a:latin typeface="Cambria Math" panose="02040503050406030204" pitchFamily="18" charset="0"/>
                              </a:rPr>
                            </m:ctrlPr>
                          </m:sSubPr>
                          <m:e>
                            <m:r>
                              <a:rPr lang="en-AU" sz="1867" i="1">
                                <a:latin typeface="Cambria Math" panose="02040503050406030204" pitchFamily="18" charset="0"/>
                              </a:rPr>
                              <m:t>𝑁</m:t>
                            </m:r>
                          </m:e>
                          <m:sub>
                            <m:r>
                              <a:rPr lang="en-AU" sz="1867" i="1">
                                <a:latin typeface="Cambria Math" panose="02040503050406030204" pitchFamily="18" charset="0"/>
                              </a:rPr>
                              <m:t>𝑃</m:t>
                            </m:r>
                          </m:sub>
                        </m:sSub>
                      </m:den>
                    </m:f>
                  </m:oMath>
                </a14:m>
                <a:endParaRPr lang="en-AU" sz="1867" dirty="0"/>
              </a:p>
              <a:p>
                <a:pPr marL="285744" indent="-285744">
                  <a:buFont typeface="Arial" panose="020B0604020202020204" pitchFamily="34" charset="0"/>
                  <a:buChar char="•"/>
                </a:pPr>
                <a14:m>
                  <m:oMath xmlns:m="http://schemas.openxmlformats.org/officeDocument/2006/math">
                    <m:r>
                      <a:rPr lang="en-AU" sz="1867" i="1">
                        <a:latin typeface="Cambria Math" panose="02040503050406030204" pitchFamily="18" charset="0"/>
                        <a:ea typeface="Cambria Math" panose="02040503050406030204" pitchFamily="18" charset="0"/>
                      </a:rPr>
                      <m:t>𝛼</m:t>
                    </m:r>
                    <m:r>
                      <a:rPr lang="en-AU" sz="1867" i="1">
                        <a:latin typeface="Cambria Math" panose="02040503050406030204" pitchFamily="18" charset="0"/>
                        <a:ea typeface="Cambria Math" panose="02040503050406030204" pitchFamily="18" charset="0"/>
                      </a:rPr>
                      <m:t>=</m:t>
                    </m:r>
                    <m:f>
                      <m:fPr>
                        <m:ctrlPr>
                          <a:rPr lang="en-AU" sz="1867" i="1">
                            <a:latin typeface="Cambria Math" panose="02040503050406030204" pitchFamily="18" charset="0"/>
                            <a:ea typeface="Cambria Math" panose="02040503050406030204" pitchFamily="18" charset="0"/>
                          </a:rPr>
                        </m:ctrlPr>
                      </m:fPr>
                      <m:num>
                        <m:r>
                          <a:rPr lang="en-AU" sz="1867" i="1">
                            <a:latin typeface="Cambria Math" panose="02040503050406030204" pitchFamily="18" charset="0"/>
                            <a:ea typeface="Cambria Math" panose="02040503050406030204" pitchFamily="18" charset="0"/>
                          </a:rPr>
                          <m:t>𝑘</m:t>
                        </m:r>
                        <m:r>
                          <a:rPr lang="en-AU" sz="1867" i="1">
                            <a:latin typeface="Cambria Math" panose="02040503050406030204" pitchFamily="18" charset="0"/>
                            <a:ea typeface="Cambria Math" panose="02040503050406030204" pitchFamily="18" charset="0"/>
                          </a:rPr>
                          <m:t>−</m:t>
                        </m:r>
                        <m:r>
                          <a:rPr lang="en-AU" sz="1867" i="1">
                            <a:latin typeface="Cambria Math" panose="02040503050406030204" pitchFamily="18" charset="0"/>
                            <a:ea typeface="Cambria Math" panose="02040503050406030204" pitchFamily="18" charset="0"/>
                          </a:rPr>
                          <m:t>𝑚</m:t>
                        </m:r>
                      </m:num>
                      <m:den>
                        <m:sSub>
                          <m:sSubPr>
                            <m:ctrlPr>
                              <a:rPr lang="en-AU" sz="1867" i="1">
                                <a:latin typeface="Cambria Math" panose="02040503050406030204" pitchFamily="18" charset="0"/>
                                <a:ea typeface="Cambria Math" panose="02040503050406030204" pitchFamily="18" charset="0"/>
                              </a:rPr>
                            </m:ctrlPr>
                          </m:sSubPr>
                          <m:e>
                            <m:r>
                              <a:rPr lang="en-AU" sz="1867" i="1">
                                <a:latin typeface="Cambria Math" panose="02040503050406030204" pitchFamily="18" charset="0"/>
                                <a:ea typeface="Cambria Math" panose="02040503050406030204" pitchFamily="18" charset="0"/>
                              </a:rPr>
                              <m:t>𝑁</m:t>
                            </m:r>
                          </m:e>
                          <m:sub>
                            <m:r>
                              <a:rPr lang="en-AU" sz="1867" i="1">
                                <a:latin typeface="Cambria Math" panose="02040503050406030204" pitchFamily="18" charset="0"/>
                                <a:ea typeface="Cambria Math" panose="02040503050406030204" pitchFamily="18" charset="0"/>
                              </a:rPr>
                              <m:t>𝑃</m:t>
                            </m:r>
                          </m:sub>
                        </m:sSub>
                      </m:den>
                    </m:f>
                    <m:r>
                      <a:rPr lang="en-AU" sz="1867" i="1">
                        <a:latin typeface="Cambria Math" panose="02040503050406030204" pitchFamily="18" charset="0"/>
                        <a:ea typeface="Cambria Math" panose="02040503050406030204" pitchFamily="18" charset="0"/>
                      </a:rPr>
                      <m:t>+</m:t>
                    </m:r>
                    <m:f>
                      <m:fPr>
                        <m:ctrlPr>
                          <a:rPr lang="en-AU" sz="1867" i="1">
                            <a:latin typeface="Cambria Math" panose="02040503050406030204" pitchFamily="18" charset="0"/>
                            <a:ea typeface="Cambria Math" panose="02040503050406030204" pitchFamily="18" charset="0"/>
                          </a:rPr>
                        </m:ctrlPr>
                      </m:fPr>
                      <m:num>
                        <m:r>
                          <a:rPr lang="en-AU" sz="1867" i="1">
                            <a:latin typeface="Cambria Math" panose="02040503050406030204" pitchFamily="18" charset="0"/>
                            <a:ea typeface="Cambria Math" panose="02040503050406030204" pitchFamily="18" charset="0"/>
                          </a:rPr>
                          <m:t>𝑞</m:t>
                        </m:r>
                      </m:num>
                      <m:den>
                        <m:r>
                          <a:rPr lang="en-AU" sz="1867" i="1">
                            <a:latin typeface="Cambria Math" panose="02040503050406030204" pitchFamily="18" charset="0"/>
                            <a:ea typeface="Cambria Math" panose="02040503050406030204" pitchFamily="18" charset="0"/>
                          </a:rPr>
                          <m:t>𝑃𝐿</m:t>
                        </m:r>
                      </m:den>
                    </m:f>
                  </m:oMath>
                </a14:m>
                <a:endParaRPr lang="en-AU" sz="1867" dirty="0"/>
              </a:p>
              <a:p>
                <a:pPr marL="285744" indent="-285744">
                  <a:buFont typeface="Arial" panose="020B0604020202020204" pitchFamily="34" charset="0"/>
                  <a:buChar char="•"/>
                </a:pPr>
                <a14:m>
                  <m:oMath xmlns:m="http://schemas.openxmlformats.org/officeDocument/2006/math">
                    <m:sSub>
                      <m:sSubPr>
                        <m:ctrlPr>
                          <a:rPr lang="en-AU" sz="1867" i="1" dirty="0">
                            <a:latin typeface="Cambria Math" panose="02040503050406030204" pitchFamily="18" charset="0"/>
                          </a:rPr>
                        </m:ctrlPr>
                      </m:sSubPr>
                      <m:e>
                        <m:r>
                          <a:rPr lang="en-AU" sz="1867" i="1" dirty="0">
                            <a:latin typeface="Cambria Math" panose="02040503050406030204" pitchFamily="18" charset="0"/>
                          </a:rPr>
                          <m:t>𝑋</m:t>
                        </m:r>
                      </m:e>
                      <m:sub>
                        <m:r>
                          <a:rPr lang="en-AU" sz="1867" i="1" dirty="0">
                            <a:latin typeface="Cambria Math" panose="02040503050406030204" pitchFamily="18" charset="0"/>
                          </a:rPr>
                          <m:t>𝑇</m:t>
                        </m:r>
                      </m:sub>
                    </m:sSub>
                    <m:r>
                      <a:rPr lang="en-AU" sz="1867" dirty="0">
                        <a:latin typeface="Cambria Math" panose="02040503050406030204" pitchFamily="18" charset="0"/>
                      </a:rPr>
                      <m:t>=(</m:t>
                    </m:r>
                    <m:sSub>
                      <m:sSubPr>
                        <m:ctrlPr>
                          <a:rPr lang="en-AU" sz="1867" i="1" dirty="0">
                            <a:latin typeface="Cambria Math" panose="02040503050406030204" pitchFamily="18" charset="0"/>
                          </a:rPr>
                        </m:ctrlPr>
                      </m:sSubPr>
                      <m:e>
                        <m:r>
                          <a:rPr lang="en-AU" sz="1867" i="1" dirty="0">
                            <a:latin typeface="Cambria Math" panose="02040503050406030204" pitchFamily="18" charset="0"/>
                          </a:rPr>
                          <m:t>𝑁</m:t>
                        </m:r>
                      </m:e>
                      <m:sub>
                        <m:r>
                          <a:rPr lang="en-AU" sz="1867" i="1" dirty="0">
                            <a:latin typeface="Cambria Math" panose="02040503050406030204" pitchFamily="18" charset="0"/>
                          </a:rPr>
                          <m:t>𝑃</m:t>
                        </m:r>
                      </m:sub>
                    </m:sSub>
                    <m:r>
                      <a:rPr lang="en-AU" sz="1867" i="1" dirty="0">
                        <a:latin typeface="Cambria Math" panose="02040503050406030204" pitchFamily="18" charset="0"/>
                      </a:rPr>
                      <m:t>,</m:t>
                    </m:r>
                    <m:r>
                      <m:rPr>
                        <m:sty m:val="p"/>
                      </m:rPr>
                      <a:rPr lang="en-AU" sz="1867" dirty="0">
                        <a:latin typeface="Cambria Math" panose="02040503050406030204" pitchFamily="18" charset="0"/>
                      </a:rPr>
                      <m:t>P</m:t>
                    </m:r>
                    <m:r>
                      <a:rPr lang="en-AU" sz="1867" dirty="0">
                        <a:latin typeface="Cambria Math" panose="02040503050406030204" pitchFamily="18" charset="0"/>
                      </a:rPr>
                      <m:t>)</m:t>
                    </m:r>
                  </m:oMath>
                </a14:m>
                <a:endParaRPr lang="en-AU" sz="1867" dirty="0"/>
              </a:p>
            </p:txBody>
          </p:sp>
        </mc:Choice>
        <mc:Fallback xmlns="">
          <p:sp>
            <p:nvSpPr>
              <p:cNvPr id="22" name="TextBox 21">
                <a:extLst>
                  <a:ext uri="{FF2B5EF4-FFF2-40B4-BE49-F238E27FC236}">
                    <a16:creationId xmlns:a16="http://schemas.microsoft.com/office/drawing/2014/main" id="{7DE31D31-3715-739E-F830-5DDCC72ACCF2}"/>
                  </a:ext>
                </a:extLst>
              </p:cNvPr>
              <p:cNvSpPr txBox="1">
                <a:spLocks noRot="1" noChangeAspect="1" noMove="1" noResize="1" noEditPoints="1" noAdjustHandles="1" noChangeArrowheads="1" noChangeShapeType="1" noTextEdit="1"/>
              </p:cNvSpPr>
              <p:nvPr/>
            </p:nvSpPr>
            <p:spPr>
              <a:xfrm>
                <a:off x="6644641" y="1325051"/>
                <a:ext cx="2272145" cy="2136739"/>
              </a:xfrm>
              <a:prstGeom prst="rect">
                <a:avLst/>
              </a:prstGeom>
              <a:blipFill>
                <a:blip r:embed="rId10"/>
                <a:stretch>
                  <a:fillRect l="-2222" t="-592" b="-2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F7B643A-D94C-8139-337B-117401B41019}"/>
                  </a:ext>
                </a:extLst>
              </p:cNvPr>
              <p:cNvSpPr txBox="1"/>
              <p:nvPr/>
            </p:nvSpPr>
            <p:spPr>
              <a:xfrm>
                <a:off x="6646566" y="4152747"/>
                <a:ext cx="2272145" cy="2136739"/>
              </a:xfrm>
              <a:prstGeom prst="rect">
                <a:avLst/>
              </a:prstGeom>
              <a:noFill/>
            </p:spPr>
            <p:txBody>
              <a:bodyPr wrap="square" rtlCol="0">
                <a:spAutoFit/>
              </a:bodyPr>
              <a:lstStyle/>
              <a:p>
                <a:pPr marL="285744" indent="-285744">
                  <a:buFont typeface="Arial" panose="020B0604020202020204" pitchFamily="34" charset="0"/>
                  <a:buChar char="•"/>
                </a:pPr>
                <a14:m>
                  <m:oMath xmlns:m="http://schemas.openxmlformats.org/officeDocument/2006/math">
                    <m:r>
                      <a:rPr lang="en-AU" sz="1867" i="1">
                        <a:latin typeface="Cambria Math" panose="02040503050406030204" pitchFamily="18" charset="0"/>
                      </a:rPr>
                      <m:t>𝐿</m:t>
                    </m:r>
                    <m:r>
                      <a:rPr lang="en-AU" sz="1867" i="1">
                        <a:latin typeface="Cambria Math" panose="02040503050406030204" pitchFamily="18" charset="0"/>
                      </a:rPr>
                      <m:t>=1</m:t>
                    </m:r>
                  </m:oMath>
                </a14:m>
                <a:endParaRPr lang="en-AU" sz="1867" dirty="0"/>
              </a:p>
              <a:p>
                <a:pPr marL="285744" indent="-285744">
                  <a:buFont typeface="Arial" panose="020B0604020202020204" pitchFamily="34" charset="0"/>
                  <a:buChar char="•"/>
                </a:pPr>
                <a14:m>
                  <m:oMath xmlns:m="http://schemas.openxmlformats.org/officeDocument/2006/math">
                    <m:r>
                      <a:rPr lang="en-AU" sz="1867" i="1">
                        <a:latin typeface="Cambria Math" panose="02040503050406030204" pitchFamily="18" charset="0"/>
                      </a:rPr>
                      <m:t>𝑃</m:t>
                    </m:r>
                    <m:r>
                      <a:rPr lang="en-AU" sz="1867" i="1">
                        <a:latin typeface="Cambria Math" panose="02040503050406030204" pitchFamily="18" charset="0"/>
                      </a:rPr>
                      <m:t>=</m:t>
                    </m:r>
                    <m:r>
                      <m:rPr>
                        <m:sty m:val="p"/>
                      </m:rPr>
                      <a:rPr lang="en-AU" sz="1867">
                        <a:latin typeface="Cambria Math" panose="02040503050406030204" pitchFamily="18" charset="0"/>
                      </a:rPr>
                      <m:t>N</m:t>
                    </m:r>
                  </m:oMath>
                </a14:m>
                <a:endParaRPr lang="en-AU" sz="1867" dirty="0"/>
              </a:p>
              <a:p>
                <a:r>
                  <a:rPr lang="en-AU" sz="1867" dirty="0"/>
                  <a:t>Mapping:</a:t>
                </a:r>
              </a:p>
              <a:p>
                <a:pPr marL="285744" indent="-285744">
                  <a:buFont typeface="Arial" panose="020B0604020202020204" pitchFamily="34" charset="0"/>
                  <a:buChar char="•"/>
                </a:pPr>
                <a14:m>
                  <m:oMath xmlns:m="http://schemas.openxmlformats.org/officeDocument/2006/math">
                    <m:r>
                      <a:rPr lang="en-AU" sz="1867" i="1">
                        <a:latin typeface="Cambria Math" panose="02040503050406030204" pitchFamily="18" charset="0"/>
                      </a:rPr>
                      <m:t>𝑓</m:t>
                    </m:r>
                    <m:r>
                      <a:rPr lang="en-AU" sz="1867" i="1">
                        <a:latin typeface="Cambria Math" panose="02040503050406030204" pitchFamily="18" charset="0"/>
                      </a:rPr>
                      <m:t>=</m:t>
                    </m:r>
                    <m:f>
                      <m:fPr>
                        <m:ctrlPr>
                          <a:rPr lang="en-AU" sz="1867" i="1">
                            <a:latin typeface="Cambria Math" panose="02040503050406030204" pitchFamily="18" charset="0"/>
                          </a:rPr>
                        </m:ctrlPr>
                      </m:fPr>
                      <m:num>
                        <m:r>
                          <a:rPr lang="en-AU" sz="1867" i="1">
                            <a:latin typeface="Cambria Math" panose="02040503050406030204" pitchFamily="18" charset="0"/>
                          </a:rPr>
                          <m:t>𝑘</m:t>
                        </m:r>
                      </m:num>
                      <m:den>
                        <m:r>
                          <a:rPr lang="en-AU" sz="1867" i="1">
                            <a:latin typeface="Cambria Math" panose="02040503050406030204" pitchFamily="18" charset="0"/>
                          </a:rPr>
                          <m:t>2</m:t>
                        </m:r>
                        <m:sSub>
                          <m:sSubPr>
                            <m:ctrlPr>
                              <a:rPr lang="en-AU" sz="1867" i="1">
                                <a:latin typeface="Cambria Math" panose="02040503050406030204" pitchFamily="18" charset="0"/>
                              </a:rPr>
                            </m:ctrlPr>
                          </m:sSubPr>
                          <m:e>
                            <m:r>
                              <a:rPr lang="en-AU" sz="1867" i="1">
                                <a:latin typeface="Cambria Math" panose="02040503050406030204" pitchFamily="18" charset="0"/>
                              </a:rPr>
                              <m:t>𝑁</m:t>
                            </m:r>
                          </m:e>
                          <m:sub>
                            <m:r>
                              <a:rPr lang="en-AU" sz="1867" i="1">
                                <a:latin typeface="Cambria Math" panose="02040503050406030204" pitchFamily="18" charset="0"/>
                              </a:rPr>
                              <m:t>𝑃</m:t>
                            </m:r>
                          </m:sub>
                        </m:sSub>
                      </m:den>
                    </m:f>
                    <m:r>
                      <a:rPr lang="en-AU" sz="1867" i="1">
                        <a:latin typeface="Cambria Math" panose="02040503050406030204" pitchFamily="18" charset="0"/>
                      </a:rPr>
                      <m:t>−</m:t>
                    </m:r>
                    <m:f>
                      <m:fPr>
                        <m:ctrlPr>
                          <a:rPr lang="en-AU" sz="1867" i="1">
                            <a:latin typeface="Cambria Math" panose="02040503050406030204" pitchFamily="18" charset="0"/>
                          </a:rPr>
                        </m:ctrlPr>
                      </m:fPr>
                      <m:num>
                        <m:r>
                          <a:rPr lang="en-AU" sz="1867" i="1">
                            <a:latin typeface="Cambria Math" panose="02040503050406030204" pitchFamily="18" charset="0"/>
                          </a:rPr>
                          <m:t>𝑞</m:t>
                        </m:r>
                      </m:num>
                      <m:den>
                        <m:r>
                          <a:rPr lang="en-AU" sz="1867" i="1">
                            <a:latin typeface="Cambria Math" panose="02040503050406030204" pitchFamily="18" charset="0"/>
                          </a:rPr>
                          <m:t>2</m:t>
                        </m:r>
                        <m:r>
                          <a:rPr lang="en-AU" sz="1867" i="1">
                            <a:latin typeface="Cambria Math" panose="02040503050406030204" pitchFamily="18" charset="0"/>
                          </a:rPr>
                          <m:t>𝑁</m:t>
                        </m:r>
                      </m:den>
                    </m:f>
                  </m:oMath>
                </a14:m>
                <a:endParaRPr lang="en-AU" sz="1867" dirty="0"/>
              </a:p>
              <a:p>
                <a:pPr marL="285744" indent="-285744">
                  <a:buFont typeface="Arial" panose="020B0604020202020204" pitchFamily="34" charset="0"/>
                  <a:buChar char="•"/>
                </a:pPr>
                <a14:m>
                  <m:oMath xmlns:m="http://schemas.openxmlformats.org/officeDocument/2006/math">
                    <m:r>
                      <a:rPr lang="en-AU" sz="1867" i="1">
                        <a:latin typeface="Cambria Math" panose="02040503050406030204" pitchFamily="18" charset="0"/>
                        <a:ea typeface="Cambria Math" panose="02040503050406030204" pitchFamily="18" charset="0"/>
                      </a:rPr>
                      <m:t>𝛼</m:t>
                    </m:r>
                    <m:r>
                      <a:rPr lang="en-AU" sz="1867" i="1">
                        <a:latin typeface="Cambria Math" panose="02040503050406030204" pitchFamily="18" charset="0"/>
                        <a:ea typeface="Cambria Math" panose="02040503050406030204" pitchFamily="18" charset="0"/>
                      </a:rPr>
                      <m:t>=</m:t>
                    </m:r>
                    <m:f>
                      <m:fPr>
                        <m:ctrlPr>
                          <a:rPr lang="en-AU" sz="1867" i="1">
                            <a:latin typeface="Cambria Math" panose="02040503050406030204" pitchFamily="18" charset="0"/>
                            <a:ea typeface="Cambria Math" panose="02040503050406030204" pitchFamily="18" charset="0"/>
                          </a:rPr>
                        </m:ctrlPr>
                      </m:fPr>
                      <m:num>
                        <m:r>
                          <a:rPr lang="en-AU" sz="1867" i="1">
                            <a:latin typeface="Cambria Math" panose="02040503050406030204" pitchFamily="18" charset="0"/>
                            <a:ea typeface="Cambria Math" panose="02040503050406030204" pitchFamily="18" charset="0"/>
                          </a:rPr>
                          <m:t>𝑘</m:t>
                        </m:r>
                      </m:num>
                      <m:den>
                        <m:sSub>
                          <m:sSubPr>
                            <m:ctrlPr>
                              <a:rPr lang="en-AU" sz="1867" i="1">
                                <a:latin typeface="Cambria Math" panose="02040503050406030204" pitchFamily="18" charset="0"/>
                                <a:ea typeface="Cambria Math" panose="02040503050406030204" pitchFamily="18" charset="0"/>
                              </a:rPr>
                            </m:ctrlPr>
                          </m:sSubPr>
                          <m:e>
                            <m:r>
                              <a:rPr lang="en-AU" sz="1867" i="1">
                                <a:latin typeface="Cambria Math" panose="02040503050406030204" pitchFamily="18" charset="0"/>
                                <a:ea typeface="Cambria Math" panose="02040503050406030204" pitchFamily="18" charset="0"/>
                              </a:rPr>
                              <m:t>𝑁</m:t>
                            </m:r>
                          </m:e>
                          <m:sub>
                            <m:r>
                              <a:rPr lang="en-AU" sz="1867" i="1">
                                <a:latin typeface="Cambria Math" panose="02040503050406030204" pitchFamily="18" charset="0"/>
                                <a:ea typeface="Cambria Math" panose="02040503050406030204" pitchFamily="18" charset="0"/>
                              </a:rPr>
                              <m:t>𝑃</m:t>
                            </m:r>
                          </m:sub>
                        </m:sSub>
                      </m:den>
                    </m:f>
                    <m:r>
                      <a:rPr lang="en-AU" sz="1867" i="1">
                        <a:latin typeface="Cambria Math" panose="02040503050406030204" pitchFamily="18" charset="0"/>
                        <a:ea typeface="Cambria Math" panose="02040503050406030204" pitchFamily="18" charset="0"/>
                      </a:rPr>
                      <m:t>+</m:t>
                    </m:r>
                    <m:f>
                      <m:fPr>
                        <m:ctrlPr>
                          <a:rPr lang="en-AU" sz="1867" i="1">
                            <a:latin typeface="Cambria Math" panose="02040503050406030204" pitchFamily="18" charset="0"/>
                            <a:ea typeface="Cambria Math" panose="02040503050406030204" pitchFamily="18" charset="0"/>
                          </a:rPr>
                        </m:ctrlPr>
                      </m:fPr>
                      <m:num>
                        <m:r>
                          <a:rPr lang="en-AU" sz="1867" i="1">
                            <a:latin typeface="Cambria Math" panose="02040503050406030204" pitchFamily="18" charset="0"/>
                            <a:ea typeface="Cambria Math" panose="02040503050406030204" pitchFamily="18" charset="0"/>
                          </a:rPr>
                          <m:t>𝑞</m:t>
                        </m:r>
                      </m:num>
                      <m:den>
                        <m:r>
                          <a:rPr lang="en-AU" sz="1867" i="1">
                            <a:latin typeface="Cambria Math" panose="02040503050406030204" pitchFamily="18" charset="0"/>
                            <a:ea typeface="Cambria Math" panose="02040503050406030204" pitchFamily="18" charset="0"/>
                          </a:rPr>
                          <m:t>𝑁</m:t>
                        </m:r>
                      </m:den>
                    </m:f>
                  </m:oMath>
                </a14:m>
                <a:endParaRPr lang="en-AU" sz="1867" dirty="0"/>
              </a:p>
              <a:p>
                <a:pPr marL="285744" indent="-285744">
                  <a:buFont typeface="Arial" panose="020B0604020202020204" pitchFamily="34" charset="0"/>
                  <a:buChar char="•"/>
                </a:pPr>
                <a14:m>
                  <m:oMath xmlns:m="http://schemas.openxmlformats.org/officeDocument/2006/math">
                    <m:sSub>
                      <m:sSubPr>
                        <m:ctrlPr>
                          <a:rPr lang="en-AU" sz="1867" i="1">
                            <a:latin typeface="Cambria Math" panose="02040503050406030204" pitchFamily="18" charset="0"/>
                          </a:rPr>
                        </m:ctrlPr>
                      </m:sSubPr>
                      <m:e>
                        <m:r>
                          <m:rPr>
                            <m:sty m:val="p"/>
                          </m:rPr>
                          <a:rPr lang="en-US" altLang="zh-CN" sz="1867" i="1">
                            <a:latin typeface="Cambria Math" panose="02040503050406030204" pitchFamily="18" charset="0"/>
                          </a:rPr>
                          <m:t>X</m:t>
                        </m:r>
                      </m:e>
                      <m:sub>
                        <m:r>
                          <a:rPr lang="en-AU" sz="1867" i="1">
                            <a:latin typeface="Cambria Math" panose="02040503050406030204" pitchFamily="18" charset="0"/>
                          </a:rPr>
                          <m:t>𝑇</m:t>
                        </m:r>
                      </m:sub>
                    </m:sSub>
                    <m:r>
                      <a:rPr lang="en-AU" sz="1867" i="1">
                        <a:latin typeface="Cambria Math" panose="02040503050406030204" pitchFamily="18" charset="0"/>
                      </a:rPr>
                      <m:t>=(</m:t>
                    </m:r>
                    <m:sSub>
                      <m:sSubPr>
                        <m:ctrlPr>
                          <a:rPr lang="en-AU" sz="1867" i="1">
                            <a:latin typeface="Cambria Math" panose="02040503050406030204" pitchFamily="18" charset="0"/>
                          </a:rPr>
                        </m:ctrlPr>
                      </m:sSubPr>
                      <m:e>
                        <m:r>
                          <a:rPr lang="en-AU" sz="1867" i="1">
                            <a:latin typeface="Cambria Math" panose="02040503050406030204" pitchFamily="18" charset="0"/>
                          </a:rPr>
                          <m:t>𝑁</m:t>
                        </m:r>
                      </m:e>
                      <m:sub>
                        <m:r>
                          <a:rPr lang="en-AU" sz="1867" i="1">
                            <a:latin typeface="Cambria Math" panose="02040503050406030204" pitchFamily="18" charset="0"/>
                          </a:rPr>
                          <m:t>𝑃</m:t>
                        </m:r>
                      </m:sub>
                    </m:sSub>
                    <m:r>
                      <a:rPr lang="en-AU" sz="1867" i="1">
                        <a:latin typeface="Cambria Math" panose="02040503050406030204" pitchFamily="18" charset="0"/>
                      </a:rPr>
                      <m:t>,</m:t>
                    </m:r>
                    <m:r>
                      <a:rPr lang="en-AU" sz="1867" i="1">
                        <a:latin typeface="Cambria Math" panose="02040503050406030204" pitchFamily="18" charset="0"/>
                      </a:rPr>
                      <m:t>𝑁</m:t>
                    </m:r>
                    <m:r>
                      <a:rPr lang="en-AU" sz="1867" i="1">
                        <a:latin typeface="Cambria Math" panose="02040503050406030204" pitchFamily="18" charset="0"/>
                      </a:rPr>
                      <m:t>)</m:t>
                    </m:r>
                  </m:oMath>
                </a14:m>
                <a:endParaRPr lang="en-AU" sz="1867" dirty="0"/>
              </a:p>
            </p:txBody>
          </p:sp>
        </mc:Choice>
        <mc:Fallback xmlns="">
          <p:sp>
            <p:nvSpPr>
              <p:cNvPr id="23" name="TextBox 22">
                <a:extLst>
                  <a:ext uri="{FF2B5EF4-FFF2-40B4-BE49-F238E27FC236}">
                    <a16:creationId xmlns:a16="http://schemas.microsoft.com/office/drawing/2014/main" id="{CF7B643A-D94C-8139-337B-117401B41019}"/>
                  </a:ext>
                </a:extLst>
              </p:cNvPr>
              <p:cNvSpPr txBox="1">
                <a:spLocks noRot="1" noChangeAspect="1" noMove="1" noResize="1" noEditPoints="1" noAdjustHandles="1" noChangeArrowheads="1" noChangeShapeType="1" noTextEdit="1"/>
              </p:cNvSpPr>
              <p:nvPr/>
            </p:nvSpPr>
            <p:spPr>
              <a:xfrm>
                <a:off x="6646566" y="4152747"/>
                <a:ext cx="2272145" cy="2136739"/>
              </a:xfrm>
              <a:prstGeom prst="rect">
                <a:avLst/>
              </a:prstGeom>
              <a:blipFill>
                <a:blip r:embed="rId11"/>
                <a:stretch>
                  <a:fillRect l="-2222" t="-588"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B6F2EC9-E7EB-E435-02A7-4E688D8B2061}"/>
                  </a:ext>
                </a:extLst>
              </p:cNvPr>
              <p:cNvSpPr txBox="1"/>
              <p:nvPr/>
            </p:nvSpPr>
            <p:spPr>
              <a:xfrm>
                <a:off x="8433448" y="1326022"/>
                <a:ext cx="3032573" cy="1815882"/>
              </a:xfrm>
              <a:prstGeom prst="rect">
                <a:avLst/>
              </a:prstGeom>
              <a:noFill/>
            </p:spPr>
            <p:txBody>
              <a:bodyPr wrap="square" rtlCol="0">
                <a:spAutoFit/>
              </a:bodyPr>
              <a:lstStyle/>
              <a:p>
                <a:pPr marL="285744" indent="-285744">
                  <a:buFont typeface="Arial" panose="020B0604020202020204" pitchFamily="34" charset="0"/>
                  <a:buChar char="•"/>
                </a:pPr>
                <a:r>
                  <a:rPr lang="en-AU" sz="1600" dirty="0"/>
                  <a:t>Nonuniform frequency resolution</a:t>
                </a:r>
              </a:p>
              <a:p>
                <a:pPr marL="285744" indent="-285744">
                  <a:buFont typeface="Arial" panose="020B0604020202020204" pitchFamily="34" charset="0"/>
                  <a:buChar char="•"/>
                </a:pPr>
                <a:r>
                  <a:rPr lang="en-AU" sz="1600" dirty="0"/>
                  <a:t>Decimation</a:t>
                </a:r>
              </a:p>
              <a:p>
                <a:pPr marL="285744" indent="-285744">
                  <a:buFont typeface="Arial" panose="020B0604020202020204" pitchFamily="34" charset="0"/>
                  <a:buChar char="•"/>
                </a:pPr>
                <a:r>
                  <a:rPr lang="en-AU" sz="1600" dirty="0"/>
                  <a:t>Computationally efficient</a:t>
                </a:r>
              </a:p>
              <a:p>
                <a:pPr marL="285744" indent="-285744">
                  <a:buFont typeface="Arial" panose="020B0604020202020204" pitchFamily="34" charset="0"/>
                  <a:buChar char="•"/>
                </a:pPr>
                <a:endParaRPr lang="en-AU" sz="1600" dirty="0"/>
              </a:p>
              <a:p>
                <a:pPr marL="285744" indent="-285744">
                  <a:buFont typeface="Arial" panose="020B0604020202020204" pitchFamily="34" charset="0"/>
                  <a:buChar char="•"/>
                </a:pPr>
                <a:r>
                  <a:rPr lang="en-AU" sz="1600" dirty="0"/>
                  <a:t>AIE-only implementation</a:t>
                </a:r>
              </a:p>
              <a:p>
                <a:pPr marL="285744" indent="-285744">
                  <a:buFont typeface="Arial" panose="020B0604020202020204" pitchFamily="34" charset="0"/>
                  <a:buChar char="•"/>
                </a:pPr>
                <a14:m>
                  <m:oMath xmlns:m="http://schemas.openxmlformats.org/officeDocument/2006/math">
                    <m:r>
                      <a:rPr lang="en-AU" sz="1600" i="1">
                        <a:latin typeface="Cambria Math" panose="02040503050406030204" pitchFamily="18" charset="0"/>
                      </a:rPr>
                      <m:t>𝑁</m:t>
                    </m:r>
                    <m:r>
                      <a:rPr lang="en-AU" sz="1600" i="1">
                        <a:latin typeface="Cambria Math" panose="02040503050406030204" pitchFamily="18" charset="0"/>
                      </a:rPr>
                      <m:t>=</m:t>
                    </m:r>
                    <m:sSup>
                      <m:sSupPr>
                        <m:ctrlPr>
                          <a:rPr lang="en-AU" sz="1600" i="1">
                            <a:latin typeface="Cambria Math" panose="02040503050406030204" pitchFamily="18" charset="0"/>
                          </a:rPr>
                        </m:ctrlPr>
                      </m:sSupPr>
                      <m:e>
                        <m:r>
                          <a:rPr lang="en-AU" sz="1600" i="1">
                            <a:latin typeface="Cambria Math" panose="02040503050406030204" pitchFamily="18" charset="0"/>
                          </a:rPr>
                          <m:t>2</m:t>
                        </m:r>
                      </m:e>
                      <m:sup>
                        <m:r>
                          <a:rPr lang="en-AU" sz="1600" i="1">
                            <a:latin typeface="Cambria Math" panose="02040503050406030204" pitchFamily="18" charset="0"/>
                          </a:rPr>
                          <m:t>7:12</m:t>
                        </m:r>
                      </m:sup>
                    </m:sSup>
                  </m:oMath>
                </a14:m>
                <a:endParaRPr lang="en-AU" sz="1600" dirty="0"/>
              </a:p>
            </p:txBody>
          </p:sp>
        </mc:Choice>
        <mc:Fallback xmlns="">
          <p:sp>
            <p:nvSpPr>
              <p:cNvPr id="24" name="TextBox 23">
                <a:extLst>
                  <a:ext uri="{FF2B5EF4-FFF2-40B4-BE49-F238E27FC236}">
                    <a16:creationId xmlns:a16="http://schemas.microsoft.com/office/drawing/2014/main" id="{BB6F2EC9-E7EB-E435-02A7-4E688D8B2061}"/>
                  </a:ext>
                </a:extLst>
              </p:cNvPr>
              <p:cNvSpPr txBox="1">
                <a:spLocks noRot="1" noChangeAspect="1" noMove="1" noResize="1" noEditPoints="1" noAdjustHandles="1" noChangeArrowheads="1" noChangeShapeType="1" noTextEdit="1"/>
              </p:cNvSpPr>
              <p:nvPr/>
            </p:nvSpPr>
            <p:spPr>
              <a:xfrm>
                <a:off x="8433448" y="1326022"/>
                <a:ext cx="3032573" cy="1815882"/>
              </a:xfrm>
              <a:prstGeom prst="rect">
                <a:avLst/>
              </a:prstGeom>
              <a:blipFill>
                <a:blip r:embed="rId12"/>
                <a:stretch>
                  <a:fillRect l="-833" t="-694"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8904691-5138-E751-6F9B-24B76E3507D6}"/>
                  </a:ext>
                </a:extLst>
              </p:cNvPr>
              <p:cNvSpPr txBox="1"/>
              <p:nvPr/>
            </p:nvSpPr>
            <p:spPr>
              <a:xfrm>
                <a:off x="8497515" y="4157177"/>
                <a:ext cx="2820784" cy="1815882"/>
              </a:xfrm>
              <a:prstGeom prst="rect">
                <a:avLst/>
              </a:prstGeom>
              <a:noFill/>
            </p:spPr>
            <p:txBody>
              <a:bodyPr wrap="square" rtlCol="0">
                <a:spAutoFit/>
              </a:bodyPr>
              <a:lstStyle/>
              <a:p>
                <a:pPr marL="285744" indent="-285744">
                  <a:buFont typeface="Arial" panose="020B0604020202020204" pitchFamily="34" charset="0"/>
                  <a:buChar char="•"/>
                </a:pPr>
                <a:r>
                  <a:rPr lang="en-AU" sz="1600"/>
                  <a:t>Uniform frequency resolution</a:t>
                </a:r>
              </a:p>
              <a:p>
                <a:pPr marL="285744" indent="-285744">
                  <a:buFont typeface="Arial" panose="020B0604020202020204" pitchFamily="34" charset="0"/>
                  <a:buChar char="•"/>
                </a:pPr>
                <a:r>
                  <a:rPr lang="en-US" altLang="zh-CN" sz="1600"/>
                  <a:t>Memory limitation</a:t>
                </a:r>
              </a:p>
              <a:p>
                <a:pPr marL="285744" indent="-285744">
                  <a:buFont typeface="Arial" panose="020B0604020202020204" pitchFamily="34" charset="0"/>
                  <a:buChar char="•"/>
                </a:pPr>
                <a:endParaRPr lang="en-US" sz="1600"/>
              </a:p>
              <a:p>
                <a:pPr marL="285744" indent="-285744">
                  <a:buFont typeface="Arial" panose="020B0604020202020204" pitchFamily="34" charset="0"/>
                  <a:buChar char="•"/>
                </a:pPr>
                <a:r>
                  <a:rPr lang="en-AU" sz="1600"/>
                  <a:t>FPGA implementation integrated DDR-PL-AIE</a:t>
                </a:r>
              </a:p>
              <a:p>
                <a:pPr marL="285744" indent="-285744">
                  <a:buFont typeface="Arial" panose="020B0604020202020204" pitchFamily="34" charset="0"/>
                  <a:buChar char="•"/>
                </a:pPr>
                <a14:m>
                  <m:oMath xmlns:m="http://schemas.openxmlformats.org/officeDocument/2006/math">
                    <m:r>
                      <a:rPr lang="en-AU" sz="1600" i="1">
                        <a:latin typeface="Cambria Math" panose="02040503050406030204" pitchFamily="18" charset="0"/>
                      </a:rPr>
                      <m:t>𝑁</m:t>
                    </m:r>
                    <m:r>
                      <a:rPr lang="en-AU" sz="1600" i="1">
                        <a:latin typeface="Cambria Math" panose="02040503050406030204" pitchFamily="18" charset="0"/>
                      </a:rPr>
                      <m:t>=</m:t>
                    </m:r>
                    <m:sSup>
                      <m:sSupPr>
                        <m:ctrlPr>
                          <a:rPr lang="en-AU" sz="1600" i="1">
                            <a:latin typeface="Cambria Math" panose="02040503050406030204" pitchFamily="18" charset="0"/>
                          </a:rPr>
                        </m:ctrlPr>
                      </m:sSupPr>
                      <m:e>
                        <m:r>
                          <a:rPr lang="en-AU" sz="1600" i="1">
                            <a:latin typeface="Cambria Math" panose="02040503050406030204" pitchFamily="18" charset="0"/>
                          </a:rPr>
                          <m:t>2</m:t>
                        </m:r>
                      </m:e>
                      <m:sup>
                        <m:r>
                          <a:rPr lang="en-AU" sz="1600" i="1">
                            <a:latin typeface="Cambria Math" panose="02040503050406030204" pitchFamily="18" charset="0"/>
                          </a:rPr>
                          <m:t>13:20</m:t>
                        </m:r>
                      </m:sup>
                    </m:sSup>
                  </m:oMath>
                </a14:m>
                <a:endParaRPr lang="en-AU" sz="1600"/>
              </a:p>
            </p:txBody>
          </p:sp>
        </mc:Choice>
        <mc:Fallback xmlns="">
          <p:sp>
            <p:nvSpPr>
              <p:cNvPr id="25" name="TextBox 24">
                <a:extLst>
                  <a:ext uri="{FF2B5EF4-FFF2-40B4-BE49-F238E27FC236}">
                    <a16:creationId xmlns:a16="http://schemas.microsoft.com/office/drawing/2014/main" id="{58904691-5138-E751-6F9B-24B76E3507D6}"/>
                  </a:ext>
                </a:extLst>
              </p:cNvPr>
              <p:cNvSpPr txBox="1">
                <a:spLocks noRot="1" noChangeAspect="1" noMove="1" noResize="1" noEditPoints="1" noAdjustHandles="1" noChangeArrowheads="1" noChangeShapeType="1" noTextEdit="1"/>
              </p:cNvSpPr>
              <p:nvPr/>
            </p:nvSpPr>
            <p:spPr>
              <a:xfrm>
                <a:off x="8497515" y="4157177"/>
                <a:ext cx="2820784" cy="1815882"/>
              </a:xfrm>
              <a:prstGeom prst="rect">
                <a:avLst/>
              </a:prstGeom>
              <a:blipFill>
                <a:blip r:embed="rId13"/>
                <a:stretch>
                  <a:fillRect l="-897" t="-1389"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886915F-38EC-A784-889D-457295FEE2A6}"/>
                  </a:ext>
                </a:extLst>
              </p:cNvPr>
              <p:cNvSpPr txBox="1"/>
              <p:nvPr/>
            </p:nvSpPr>
            <p:spPr>
              <a:xfrm>
                <a:off x="3850364" y="2767945"/>
                <a:ext cx="51475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AU" i="1" dirty="0">
                              <a:latin typeface="Cambria Math" panose="02040503050406030204" pitchFamily="18" charset="0"/>
                            </a:rPr>
                          </m:ctrlPr>
                        </m:sSubPr>
                        <m:e>
                          <m:r>
                            <a:rPr lang="en-AU" i="1" dirty="0">
                              <a:latin typeface="Cambria Math" panose="02040503050406030204" pitchFamily="18" charset="0"/>
                            </a:rPr>
                            <m:t>𝑋</m:t>
                          </m:r>
                        </m:e>
                        <m:sub>
                          <m:r>
                            <a:rPr lang="en-AU" i="1" dirty="0">
                              <a:latin typeface="Cambria Math" panose="02040503050406030204" pitchFamily="18" charset="0"/>
                            </a:rPr>
                            <m:t>𝑇</m:t>
                          </m:r>
                        </m:sub>
                      </m:sSub>
                    </m:oMath>
                  </m:oMathPara>
                </a14:m>
                <a:endParaRPr lang="en-AU" sz="2400"/>
              </a:p>
            </p:txBody>
          </p:sp>
        </mc:Choice>
        <mc:Fallback xmlns="">
          <p:sp>
            <p:nvSpPr>
              <p:cNvPr id="26" name="TextBox 25">
                <a:extLst>
                  <a:ext uri="{FF2B5EF4-FFF2-40B4-BE49-F238E27FC236}">
                    <a16:creationId xmlns:a16="http://schemas.microsoft.com/office/drawing/2014/main" id="{0886915F-38EC-A784-889D-457295FEE2A6}"/>
                  </a:ext>
                </a:extLst>
              </p:cNvPr>
              <p:cNvSpPr txBox="1">
                <a:spLocks noRot="1" noChangeAspect="1" noMove="1" noResize="1" noEditPoints="1" noAdjustHandles="1" noChangeArrowheads="1" noChangeShapeType="1" noTextEdit="1"/>
              </p:cNvSpPr>
              <p:nvPr/>
            </p:nvSpPr>
            <p:spPr>
              <a:xfrm>
                <a:off x="3850364" y="2767945"/>
                <a:ext cx="514756" cy="369332"/>
              </a:xfrm>
              <a:prstGeom prst="rect">
                <a:avLst/>
              </a:prstGeom>
              <a:blipFill>
                <a:blip r:embed="rId14"/>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8856DF5-0AA0-E684-E8A5-8C0EFFCCFAE3}"/>
              </a:ext>
            </a:extLst>
          </p:cNvPr>
          <p:cNvSpPr>
            <a:spLocks noGrp="1"/>
          </p:cNvSpPr>
          <p:nvPr>
            <p:ph type="sldNum" sz="quarter" idx="4"/>
          </p:nvPr>
        </p:nvSpPr>
        <p:spPr/>
        <p:txBody>
          <a:bodyPr/>
          <a:lstStyle/>
          <a:p>
            <a:fld id="{111B9107-CE57-4A90-84A8-8E925352AF13}" type="slidenum">
              <a:rPr lang="en-US" smtClean="0"/>
              <a:t>24</a:t>
            </a:fld>
            <a:endParaRPr lang="en-US"/>
          </a:p>
        </p:txBody>
      </p:sp>
    </p:spTree>
    <p:extLst>
      <p:ext uri="{BB962C8B-B14F-4D97-AF65-F5344CB8AC3E}">
        <p14:creationId xmlns:p14="http://schemas.microsoft.com/office/powerpoint/2010/main" val="2773302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41FA9-1BF7-AFBD-6A13-C131015DED3E}"/>
            </a:ext>
          </a:extLst>
        </p:cNvPr>
        <p:cNvGrpSpPr/>
        <p:nvPr/>
      </p:nvGrpSpPr>
      <p:grpSpPr>
        <a:xfrm>
          <a:off x="0" y="0"/>
          <a:ext cx="0" cy="0"/>
          <a:chOff x="0" y="0"/>
          <a:chExt cx="0" cy="0"/>
        </a:xfrm>
      </p:grpSpPr>
      <p:pic>
        <p:nvPicPr>
          <p:cNvPr id="7" name="图片 7">
            <a:extLst>
              <a:ext uri="{FF2B5EF4-FFF2-40B4-BE49-F238E27FC236}">
                <a16:creationId xmlns:a16="http://schemas.microsoft.com/office/drawing/2014/main" id="{C04D8471-EF11-13E3-6131-C2F44C3A55EC}"/>
              </a:ext>
            </a:extLst>
          </p:cNvPr>
          <p:cNvPicPr>
            <a:picLocks noChangeAspect="1"/>
          </p:cNvPicPr>
          <p:nvPr/>
        </p:nvPicPr>
        <p:blipFill>
          <a:blip r:embed="rId3" cstate="screen">
            <a:extLst>
              <a:ext uri="{28A0092B-C50C-407E-A947-70E740481C1C}">
                <a14:useLocalDpi xmlns:a14="http://schemas.microsoft.com/office/drawing/2010/main" val="0"/>
              </a:ext>
            </a:extLst>
          </a:blip>
          <a:srcRect b="38621"/>
          <a:stretch/>
        </p:blipFill>
        <p:spPr>
          <a:xfrm>
            <a:off x="857684" y="2981993"/>
            <a:ext cx="9841291" cy="2789793"/>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C88E5A8-205C-BCB5-DBAF-DC8AA5BBB251}"/>
                  </a:ext>
                </a:extLst>
              </p:cNvPr>
              <p:cNvSpPr>
                <a:spLocks noGrp="1"/>
              </p:cNvSpPr>
              <p:nvPr>
                <p:ph idx="1"/>
              </p:nvPr>
            </p:nvSpPr>
            <p:spPr/>
            <p:txBody>
              <a:bodyPr>
                <a:normAutofit/>
              </a:bodyPr>
              <a:lstStyle/>
              <a:p>
                <a14:m>
                  <m:oMath xmlns:m="http://schemas.openxmlformats.org/officeDocument/2006/math">
                    <m:r>
                      <a:rPr lang="en-AU" sz="2000" i="1">
                        <a:latin typeface="Cambria Math" panose="02040503050406030204" pitchFamily="18" charset="0"/>
                      </a:rPr>
                      <m:t>𝑁</m:t>
                    </m:r>
                    <m:r>
                      <a:rPr lang="en-AU" sz="2000" i="1">
                        <a:latin typeface="Cambria Math" panose="02040503050406030204" pitchFamily="18" charset="0"/>
                      </a:rPr>
                      <m:t>=</m:t>
                    </m:r>
                    <m:sSup>
                      <m:sSupPr>
                        <m:ctrlPr>
                          <a:rPr lang="en-AU" sz="2000" i="1">
                            <a:latin typeface="Cambria Math" panose="02040503050406030204" pitchFamily="18" charset="0"/>
                          </a:rPr>
                        </m:ctrlPr>
                      </m:sSupPr>
                      <m:e>
                        <m:r>
                          <a:rPr lang="en-AU" sz="2000" i="1">
                            <a:latin typeface="Cambria Math" panose="02040503050406030204" pitchFamily="18" charset="0"/>
                          </a:rPr>
                          <m:t>2</m:t>
                        </m:r>
                      </m:e>
                      <m:sup>
                        <m:r>
                          <a:rPr lang="en-US" sz="2000" i="1">
                            <a:latin typeface="Cambria Math" panose="02040503050406030204" pitchFamily="18" charset="0"/>
                          </a:rPr>
                          <m:t>11</m:t>
                        </m:r>
                      </m:sup>
                    </m:sSup>
                    <m:r>
                      <a:rPr lang="en-AU" sz="2000" i="1">
                        <a:latin typeface="Cambria Math" panose="02040503050406030204" pitchFamily="18" charset="0"/>
                      </a:rPr>
                      <m:t>; </m:t>
                    </m:r>
                    <m:sSub>
                      <m:sSubPr>
                        <m:ctrlPr>
                          <a:rPr lang="en-AU" sz="2000" i="1">
                            <a:latin typeface="Cambria Math" panose="02040503050406030204" pitchFamily="18" charset="0"/>
                          </a:rPr>
                        </m:ctrlPr>
                      </m:sSubPr>
                      <m:e>
                        <m:r>
                          <a:rPr lang="en-AU" sz="2000" i="1">
                            <a:latin typeface="Cambria Math" panose="02040503050406030204" pitchFamily="18" charset="0"/>
                          </a:rPr>
                          <m:t>𝑁</m:t>
                        </m:r>
                      </m:e>
                      <m:sub>
                        <m:r>
                          <a:rPr lang="en-AU" sz="2000" i="1">
                            <a:latin typeface="Cambria Math" panose="02040503050406030204" pitchFamily="18" charset="0"/>
                          </a:rPr>
                          <m:t>𝑃</m:t>
                        </m:r>
                      </m:sub>
                    </m:sSub>
                    <m:r>
                      <a:rPr lang="en-AU" sz="2000" i="1">
                        <a:latin typeface="Cambria Math" panose="02040503050406030204" pitchFamily="18" charset="0"/>
                      </a:rPr>
                      <m:t>=</m:t>
                    </m:r>
                    <m:sSup>
                      <m:sSupPr>
                        <m:ctrlPr>
                          <a:rPr lang="en-AU" sz="2000" i="1">
                            <a:latin typeface="Cambria Math" panose="02040503050406030204" pitchFamily="18" charset="0"/>
                          </a:rPr>
                        </m:ctrlPr>
                      </m:sSupPr>
                      <m:e>
                        <m:r>
                          <a:rPr lang="en-AU" sz="2000" i="1">
                            <a:latin typeface="Cambria Math" panose="02040503050406030204" pitchFamily="18" charset="0"/>
                          </a:rPr>
                          <m:t>2</m:t>
                        </m:r>
                      </m:e>
                      <m:sup>
                        <m:r>
                          <a:rPr lang="en-US" sz="2000" i="1">
                            <a:latin typeface="Cambria Math" panose="02040503050406030204" pitchFamily="18" charset="0"/>
                          </a:rPr>
                          <m:t>8</m:t>
                        </m:r>
                      </m:sup>
                    </m:sSup>
                    <m:r>
                      <a:rPr lang="en-AU" sz="2000" i="1">
                        <a:latin typeface="Cambria Math" panose="02040503050406030204" pitchFamily="18" charset="0"/>
                      </a:rPr>
                      <m:t>;</m:t>
                    </m:r>
                  </m:oMath>
                </a14:m>
                <a:endParaRPr lang="en-AU" sz="2000" dirty="0"/>
              </a:p>
              <a:p>
                <a:r>
                  <a:rPr lang="en-AU" altLang="zh-CN" sz="2000" dirty="0"/>
                  <a:t>FAM consists of 3 stages</a:t>
                </a:r>
                <a:endParaRPr lang="en-AU" sz="2000" dirty="0"/>
              </a:p>
              <a:p>
                <a:pPr lvl="1"/>
                <a:r>
                  <a:rPr lang="en-AU" altLang="zh-CN" sz="2000" dirty="0"/>
                  <a:t>Framing, Demodulate, and FFT2</a:t>
                </a:r>
                <a:endParaRPr lang="en-US" sz="2000" dirty="0"/>
              </a:p>
              <a:p>
                <a:pPr marL="0" indent="0">
                  <a:buNone/>
                </a:pPr>
                <a:endParaRPr lang="en-AU" sz="2000" dirty="0"/>
              </a:p>
            </p:txBody>
          </p:sp>
        </mc:Choice>
        <mc:Fallback xmlns="">
          <p:sp>
            <p:nvSpPr>
              <p:cNvPr id="2" name="Content Placeholder 1">
                <a:extLst>
                  <a:ext uri="{FF2B5EF4-FFF2-40B4-BE49-F238E27FC236}">
                    <a16:creationId xmlns:a16="http://schemas.microsoft.com/office/drawing/2014/main" id="{2C88E5A8-205C-BCB5-DBAF-DC8AA5BBB251}"/>
                  </a:ext>
                </a:extLst>
              </p:cNvPr>
              <p:cNvSpPr>
                <a:spLocks noGrp="1" noRot="1" noChangeAspect="1" noMove="1" noResize="1" noEditPoints="1" noAdjustHandles="1" noChangeArrowheads="1" noChangeShapeType="1" noTextEdit="1"/>
              </p:cNvSpPr>
              <p:nvPr>
                <p:ph idx="1"/>
              </p:nvPr>
            </p:nvSpPr>
            <p:spPr>
              <a:blipFill>
                <a:blip r:embed="rId4"/>
                <a:stretch>
                  <a:fillRect l="-1568" t="-171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159EF1C4-67A9-424B-65D7-7E11EC6DCE3F}"/>
              </a:ext>
            </a:extLst>
          </p:cNvPr>
          <p:cNvSpPr>
            <a:spLocks noGrp="1"/>
          </p:cNvSpPr>
          <p:nvPr>
            <p:ph type="title"/>
          </p:nvPr>
        </p:nvSpPr>
        <p:spPr>
          <a:xfrm>
            <a:off x="838200" y="837202"/>
            <a:ext cx="10515600" cy="694241"/>
          </a:xfrm>
        </p:spPr>
        <p:txBody>
          <a:bodyPr>
            <a:normAutofit/>
          </a:bodyPr>
          <a:lstStyle/>
          <a:p>
            <a:r>
              <a:rPr lang="en-AU" altLang="zh-CN" sz="3200" dirty="0"/>
              <a:t>AIE-only FAM Implementation</a:t>
            </a:r>
            <a:endParaRPr lang="en-AU" sz="3200" dirty="0"/>
          </a:p>
        </p:txBody>
      </p:sp>
      <p:sp>
        <p:nvSpPr>
          <p:cNvPr id="4" name="Slide Number Placeholder 3">
            <a:extLst>
              <a:ext uri="{FF2B5EF4-FFF2-40B4-BE49-F238E27FC236}">
                <a16:creationId xmlns:a16="http://schemas.microsoft.com/office/drawing/2014/main" id="{4743E3CC-FEE5-9EC6-8431-944325F9918F}"/>
              </a:ext>
            </a:extLst>
          </p:cNvPr>
          <p:cNvSpPr>
            <a:spLocks noGrp="1"/>
          </p:cNvSpPr>
          <p:nvPr>
            <p:ph type="sldNum" sz="quarter" idx="4"/>
          </p:nvPr>
        </p:nvSpPr>
        <p:spPr/>
        <p:txBody>
          <a:bodyPr/>
          <a:lstStyle/>
          <a:p>
            <a:fld id="{111B9107-CE57-4A90-84A8-8E925352AF13}" type="slidenum">
              <a:rPr lang="en-US" smtClean="0"/>
              <a:t>25</a:t>
            </a:fld>
            <a:endParaRPr lang="en-US"/>
          </a:p>
        </p:txBody>
      </p:sp>
    </p:spTree>
    <p:extLst>
      <p:ext uri="{BB962C8B-B14F-4D97-AF65-F5344CB8AC3E}">
        <p14:creationId xmlns:p14="http://schemas.microsoft.com/office/powerpoint/2010/main" val="1978820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6632DF3-C5FD-4ABA-6319-B2D2F2964274}"/>
              </a:ext>
            </a:extLst>
          </p:cNvPr>
          <p:cNvSpPr>
            <a:spLocks noGrp="1"/>
          </p:cNvSpPr>
          <p:nvPr>
            <p:ph type="title"/>
          </p:nvPr>
        </p:nvSpPr>
        <p:spPr>
          <a:xfrm>
            <a:off x="918639" y="816074"/>
            <a:ext cx="11235267" cy="492443"/>
          </a:xfrm>
        </p:spPr>
        <p:txBody>
          <a:bodyPr>
            <a:normAutofit/>
          </a:bodyPr>
          <a:lstStyle/>
          <a:p>
            <a:r>
              <a:rPr lang="en-AU" sz="3200" dirty="0"/>
              <a:t>Parallelism for FAM</a:t>
            </a:r>
          </a:p>
        </p:txBody>
      </p:sp>
      <p:sp>
        <p:nvSpPr>
          <p:cNvPr id="287" name="Rectangle 43">
            <a:extLst>
              <a:ext uri="{FF2B5EF4-FFF2-40B4-BE49-F238E27FC236}">
                <a16:creationId xmlns:a16="http://schemas.microsoft.com/office/drawing/2014/main" id="{9650D008-0EE1-BFEE-9FD7-08C8376F9368}"/>
              </a:ext>
            </a:extLst>
          </p:cNvPr>
          <p:cNvSpPr/>
          <p:nvPr/>
        </p:nvSpPr>
        <p:spPr>
          <a:xfrm>
            <a:off x="1095021" y="1361489"/>
            <a:ext cx="9818253" cy="2106005"/>
          </a:xfrm>
          <a:prstGeom prst="rect">
            <a:avLst/>
          </a:prstGeom>
          <a:solidFill>
            <a:schemeClr val="bg1"/>
          </a:solidFill>
          <a:ln w="19050">
            <a:solidFill>
              <a:srgbClr val="7030A0"/>
            </a:solidFill>
            <a:prstDash val="soli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2400"/>
          </a:p>
        </p:txBody>
      </p:sp>
      <p:sp>
        <p:nvSpPr>
          <p:cNvPr id="7" name="TextBox 28">
            <a:extLst>
              <a:ext uri="{FF2B5EF4-FFF2-40B4-BE49-F238E27FC236}">
                <a16:creationId xmlns:a16="http://schemas.microsoft.com/office/drawing/2014/main" id="{58D20C1A-F4A2-54BE-23A5-8513D5138965}"/>
              </a:ext>
            </a:extLst>
          </p:cNvPr>
          <p:cNvSpPr txBox="1"/>
          <p:nvPr/>
        </p:nvSpPr>
        <p:spPr>
          <a:xfrm>
            <a:off x="1148744" y="2182234"/>
            <a:ext cx="1771295" cy="420564"/>
          </a:xfrm>
          <a:prstGeom prst="rect">
            <a:avLst/>
          </a:prstGeom>
          <a:noFill/>
        </p:spPr>
        <p:txBody>
          <a:bodyPr wrap="square" rtlCol="0">
            <a:spAutoFit/>
          </a:bodyPr>
          <a:lstStyle/>
          <a:p>
            <a:r>
              <a:rPr lang="en-US" altLang="zh-CN" sz="2133" dirty="0"/>
              <a:t>Transpose</a:t>
            </a:r>
            <a:endParaRPr lang="en-AU" sz="2133" dirty="0"/>
          </a:p>
        </p:txBody>
      </p:sp>
      <p:pic>
        <p:nvPicPr>
          <p:cNvPr id="9" name="图片 8">
            <a:extLst>
              <a:ext uri="{FF2B5EF4-FFF2-40B4-BE49-F238E27FC236}">
                <a16:creationId xmlns:a16="http://schemas.microsoft.com/office/drawing/2014/main" id="{A86BF395-8008-28BA-0F4D-14994CA454F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099259" y="1415670"/>
            <a:ext cx="6315674" cy="2040213"/>
          </a:xfrm>
          <a:prstGeom prst="rect">
            <a:avLst/>
          </a:prstGeom>
        </p:spPr>
      </p:pic>
      <p:grpSp>
        <p:nvGrpSpPr>
          <p:cNvPr id="4" name="组合 2">
            <a:extLst>
              <a:ext uri="{FF2B5EF4-FFF2-40B4-BE49-F238E27FC236}">
                <a16:creationId xmlns:a16="http://schemas.microsoft.com/office/drawing/2014/main" id="{C20A5A5C-E053-CFF2-1702-158E74B08A75}"/>
              </a:ext>
            </a:extLst>
          </p:cNvPr>
          <p:cNvGrpSpPr/>
          <p:nvPr/>
        </p:nvGrpSpPr>
        <p:grpSpPr>
          <a:xfrm>
            <a:off x="1111345" y="3552662"/>
            <a:ext cx="9818254" cy="2678345"/>
            <a:chOff x="827021" y="3868999"/>
            <a:chExt cx="10080000" cy="2689956"/>
          </a:xfrm>
        </p:grpSpPr>
        <p:sp>
          <p:nvSpPr>
            <p:cNvPr id="286" name="Rectangle 43">
              <a:extLst>
                <a:ext uri="{FF2B5EF4-FFF2-40B4-BE49-F238E27FC236}">
                  <a16:creationId xmlns:a16="http://schemas.microsoft.com/office/drawing/2014/main" id="{8F5D57FD-44C7-C115-8531-4F3D92C59CEA}"/>
                </a:ext>
              </a:extLst>
            </p:cNvPr>
            <p:cNvSpPr/>
            <p:nvPr/>
          </p:nvSpPr>
          <p:spPr>
            <a:xfrm>
              <a:off x="827021" y="3868999"/>
              <a:ext cx="10080000" cy="2689956"/>
            </a:xfrm>
            <a:prstGeom prst="rect">
              <a:avLst/>
            </a:prstGeom>
            <a:solidFill>
              <a:schemeClr val="bg1"/>
            </a:solidFill>
            <a:ln w="19050">
              <a:prstDash val="soli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2400"/>
            </a:p>
          </p:txBody>
        </p:sp>
        <p:pic>
          <p:nvPicPr>
            <p:cNvPr id="285" name="图片 284">
              <a:extLst>
                <a:ext uri="{FF2B5EF4-FFF2-40B4-BE49-F238E27FC236}">
                  <a16:creationId xmlns:a16="http://schemas.microsoft.com/office/drawing/2014/main" id="{5E45F479-ACB3-BC68-13BC-6C0B77692F05}"/>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277288" y="3949960"/>
              <a:ext cx="6032967" cy="2561536"/>
            </a:xfrm>
            <a:prstGeom prst="rect">
              <a:avLst/>
            </a:prstGeom>
          </p:spPr>
        </p:pic>
        <p:sp>
          <p:nvSpPr>
            <p:cNvPr id="288" name="TextBox 28">
              <a:extLst>
                <a:ext uri="{FF2B5EF4-FFF2-40B4-BE49-F238E27FC236}">
                  <a16:creationId xmlns:a16="http://schemas.microsoft.com/office/drawing/2014/main" id="{999D1E10-2269-215D-BC9F-310BE25A9F7B}"/>
                </a:ext>
              </a:extLst>
            </p:cNvPr>
            <p:cNvSpPr txBox="1"/>
            <p:nvPr/>
          </p:nvSpPr>
          <p:spPr>
            <a:xfrm>
              <a:off x="1015741" y="4913574"/>
              <a:ext cx="1771296" cy="420564"/>
            </a:xfrm>
            <a:prstGeom prst="rect">
              <a:avLst/>
            </a:prstGeom>
            <a:noFill/>
          </p:spPr>
          <p:txBody>
            <a:bodyPr wrap="square" rtlCol="0">
              <a:spAutoFit/>
            </a:bodyPr>
            <a:lstStyle/>
            <a:p>
              <a:r>
                <a:rPr lang="en-US" altLang="zh-CN" sz="2133" dirty="0"/>
                <a:t>Broadcast</a:t>
              </a:r>
              <a:endParaRPr lang="en-AU" sz="2133" dirty="0"/>
            </a:p>
          </p:txBody>
        </p:sp>
      </p:grpSp>
      <p:sp>
        <p:nvSpPr>
          <p:cNvPr id="2" name="Slide Number Placeholder 1">
            <a:extLst>
              <a:ext uri="{FF2B5EF4-FFF2-40B4-BE49-F238E27FC236}">
                <a16:creationId xmlns:a16="http://schemas.microsoft.com/office/drawing/2014/main" id="{71E5C339-50B4-D9F9-270A-AD1F4B74673A}"/>
              </a:ext>
            </a:extLst>
          </p:cNvPr>
          <p:cNvSpPr>
            <a:spLocks noGrp="1"/>
          </p:cNvSpPr>
          <p:nvPr>
            <p:ph type="sldNum" sz="quarter" idx="4"/>
          </p:nvPr>
        </p:nvSpPr>
        <p:spPr/>
        <p:txBody>
          <a:bodyPr/>
          <a:lstStyle/>
          <a:p>
            <a:fld id="{111B9107-CE57-4A90-84A8-8E925352AF13}" type="slidenum">
              <a:rPr lang="en-US" smtClean="0"/>
              <a:t>26</a:t>
            </a:fld>
            <a:endParaRPr lang="en-US"/>
          </a:p>
        </p:txBody>
      </p:sp>
    </p:spTree>
    <p:extLst>
      <p:ext uri="{BB962C8B-B14F-4D97-AF65-F5344CB8AC3E}">
        <p14:creationId xmlns:p14="http://schemas.microsoft.com/office/powerpoint/2010/main" val="187456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DAF96-6B47-B13D-6061-D7A3666485B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BC6D390-41EB-663B-66BB-E4D1032B30E0}"/>
                  </a:ext>
                </a:extLst>
              </p:cNvPr>
              <p:cNvSpPr>
                <a:spLocks noGrp="1"/>
              </p:cNvSpPr>
              <p:nvPr>
                <p:ph idx="1"/>
              </p:nvPr>
            </p:nvSpPr>
            <p:spPr>
              <a:xfrm>
                <a:off x="478368" y="1539527"/>
                <a:ext cx="11376667" cy="4767263"/>
              </a:xfrm>
            </p:spPr>
            <p:txBody>
              <a:bodyPr/>
              <a:lstStyle/>
              <a:p>
                <a14:m>
                  <m:oMath xmlns:m="http://schemas.openxmlformats.org/officeDocument/2006/math">
                    <m:r>
                      <a:rPr lang="en-AU" sz="2400" i="1">
                        <a:latin typeface="Cambria Math" panose="02040503050406030204" pitchFamily="18" charset="0"/>
                      </a:rPr>
                      <m:t>𝑁</m:t>
                    </m:r>
                    <m:r>
                      <a:rPr lang="en-AU" sz="2400" i="1">
                        <a:latin typeface="Cambria Math" panose="02040503050406030204" pitchFamily="18" charset="0"/>
                      </a:rPr>
                      <m:t>=</m:t>
                    </m:r>
                    <m:sSup>
                      <m:sSupPr>
                        <m:ctrlPr>
                          <a:rPr lang="en-AU" sz="2400" i="1">
                            <a:latin typeface="Cambria Math" panose="02040503050406030204" pitchFamily="18" charset="0"/>
                          </a:rPr>
                        </m:ctrlPr>
                      </m:sSupPr>
                      <m:e>
                        <m:r>
                          <a:rPr lang="en-AU" sz="2400" i="1">
                            <a:latin typeface="Cambria Math" panose="02040503050406030204" pitchFamily="18" charset="0"/>
                          </a:rPr>
                          <m:t>2</m:t>
                        </m:r>
                      </m:e>
                      <m:sup>
                        <m:r>
                          <a:rPr lang="en-AU" sz="2400" i="1">
                            <a:latin typeface="Cambria Math" panose="02040503050406030204" pitchFamily="18" charset="0"/>
                          </a:rPr>
                          <m:t>20</m:t>
                        </m:r>
                      </m:sup>
                    </m:sSup>
                    <m:r>
                      <a:rPr lang="en-AU" sz="2400" i="1">
                        <a:latin typeface="Cambria Math" panose="02040503050406030204" pitchFamily="18" charset="0"/>
                      </a:rPr>
                      <m:t>; </m:t>
                    </m:r>
                    <m:sSub>
                      <m:sSubPr>
                        <m:ctrlPr>
                          <a:rPr lang="en-AU" sz="2400" i="1">
                            <a:latin typeface="Cambria Math" panose="02040503050406030204" pitchFamily="18" charset="0"/>
                          </a:rPr>
                        </m:ctrlPr>
                      </m:sSubPr>
                      <m:e>
                        <m:r>
                          <a:rPr lang="en-AU" sz="2400" i="1">
                            <a:latin typeface="Cambria Math" panose="02040503050406030204" pitchFamily="18" charset="0"/>
                          </a:rPr>
                          <m:t>𝑁</m:t>
                        </m:r>
                      </m:e>
                      <m:sub>
                        <m:r>
                          <a:rPr lang="en-AU" sz="2400" i="1">
                            <a:latin typeface="Cambria Math" panose="02040503050406030204" pitchFamily="18" charset="0"/>
                          </a:rPr>
                          <m:t>𝑃</m:t>
                        </m:r>
                      </m:sub>
                    </m:sSub>
                    <m:r>
                      <a:rPr lang="en-AU" sz="2400" i="1">
                        <a:latin typeface="Cambria Math" panose="02040503050406030204" pitchFamily="18" charset="0"/>
                      </a:rPr>
                      <m:t>=</m:t>
                    </m:r>
                    <m:sSup>
                      <m:sSupPr>
                        <m:ctrlPr>
                          <a:rPr lang="en-AU" sz="2400" i="1">
                            <a:latin typeface="Cambria Math" panose="02040503050406030204" pitchFamily="18" charset="0"/>
                          </a:rPr>
                        </m:ctrlPr>
                      </m:sSupPr>
                      <m:e>
                        <m:r>
                          <a:rPr lang="en-AU" sz="2400" i="1">
                            <a:latin typeface="Cambria Math" panose="02040503050406030204" pitchFamily="18" charset="0"/>
                          </a:rPr>
                          <m:t>2</m:t>
                        </m:r>
                      </m:e>
                      <m:sup>
                        <m:r>
                          <a:rPr lang="en-AU" sz="2400" i="1">
                            <a:latin typeface="Cambria Math" panose="02040503050406030204" pitchFamily="18" charset="0"/>
                          </a:rPr>
                          <m:t>6</m:t>
                        </m:r>
                      </m:sup>
                    </m:sSup>
                    <m:r>
                      <a:rPr lang="en-AU" sz="2400" i="1">
                        <a:latin typeface="Cambria Math" panose="02040503050406030204" pitchFamily="18" charset="0"/>
                      </a:rPr>
                      <m:t>;</m:t>
                    </m:r>
                  </m:oMath>
                </a14:m>
                <a:endParaRPr lang="en-AU" sz="2400" dirty="0"/>
              </a:p>
              <a:p>
                <a:endParaRPr lang="en-AU" sz="2400" dirty="0"/>
              </a:p>
              <a:p>
                <a:r>
                  <a:rPr lang="en-AU" sz="2400" dirty="0"/>
                  <a:t>Compute Decomposition</a:t>
                </a:r>
              </a:p>
              <a:p>
                <a:pPr lvl="1"/>
                <a:r>
                  <a:rPr lang="en-US" sz="2000" b="1" dirty="0"/>
                  <a:t> Common factor map decomposition FFT </a:t>
                </a:r>
                <a:r>
                  <a:rPr lang="en-US" sz="2000" dirty="0">
                    <a:sym typeface="Symbol" panose="05050102010706020507" pitchFamily="18" charset="2"/>
                  </a:rPr>
                  <a:t> </a:t>
                </a:r>
                <a:r>
                  <a:rPr lang="en-US" altLang="zh-CN" sz="2000" dirty="0">
                    <a:sym typeface="Symbol" panose="05050102010706020507" pitchFamily="18" charset="2"/>
                  </a:rPr>
                  <a:t>Reduce memory requirements</a:t>
                </a:r>
                <a:r>
                  <a:rPr lang="en-US" sz="2000" dirty="0"/>
                  <a:t> </a:t>
                </a:r>
              </a:p>
              <a:p>
                <a:pPr lvl="1"/>
                <a:endParaRPr lang="en-US" sz="2000" dirty="0"/>
              </a:p>
              <a:p>
                <a:r>
                  <a:rPr lang="en-AU" sz="2400" dirty="0"/>
                  <a:t>Memory Access &amp; Scheduling</a:t>
                </a:r>
              </a:p>
              <a:p>
                <a:pPr lvl="1"/>
                <a:r>
                  <a:rPr lang="en-AU" sz="2000" b="1" dirty="0"/>
                  <a:t> Ping-Pong buffer </a:t>
                </a:r>
                <a:r>
                  <a:rPr lang="en-US" sz="2000" dirty="0">
                    <a:sym typeface="Symbol" panose="05050102010706020507" pitchFamily="18" charset="2"/>
                  </a:rPr>
                  <a:t> Overlap load/store and compute</a:t>
                </a:r>
                <a:endParaRPr lang="en-AU" sz="2000" dirty="0"/>
              </a:p>
              <a:p>
                <a:pPr lvl="1"/>
                <a:r>
                  <a:rPr lang="en-US" altLang="zh-CN" sz="2000" b="1" dirty="0"/>
                  <a:t> Tiling strategy </a:t>
                </a:r>
                <a:r>
                  <a:rPr lang="en-US" sz="2000" dirty="0">
                    <a:sym typeface="Symbol" panose="05050102010706020507" pitchFamily="18" charset="2"/>
                  </a:rPr>
                  <a:t> Minimize </a:t>
                </a:r>
                <a:r>
                  <a:rPr lang="en-US" sz="2000" dirty="0" err="1">
                    <a:sym typeface="Symbol" panose="05050102010706020507" pitchFamily="18" charset="2"/>
                  </a:rPr>
                  <a:t>strided</a:t>
                </a:r>
                <a:r>
                  <a:rPr lang="en-US" sz="2000" dirty="0">
                    <a:sym typeface="Symbol" panose="05050102010706020507" pitchFamily="18" charset="2"/>
                  </a:rPr>
                  <a:t> DDR access</a:t>
                </a:r>
              </a:p>
              <a:p>
                <a:pPr lvl="1"/>
                <a:endParaRPr lang="en-US" sz="2000" dirty="0">
                  <a:sym typeface="Symbol" panose="05050102010706020507" pitchFamily="18" charset="2"/>
                </a:endParaRPr>
              </a:p>
              <a:p>
                <a:r>
                  <a:rPr lang="en-US" sz="2400" dirty="0"/>
                  <a:t>Throughput &amp; Latency Improvement</a:t>
                </a:r>
              </a:p>
              <a:p>
                <a:pPr lvl="1"/>
                <a:r>
                  <a:rPr lang="en-US" sz="2000" dirty="0"/>
                  <a:t> Leverage </a:t>
                </a:r>
                <a:r>
                  <a:rPr lang="en-US" sz="2000" b="1" dirty="0"/>
                  <a:t>pipeline execution </a:t>
                </a:r>
                <a:r>
                  <a:rPr lang="en-US" sz="2000" dirty="0"/>
                  <a:t>across FFT stages</a:t>
                </a:r>
              </a:p>
              <a:p>
                <a:pPr lvl="1"/>
                <a:r>
                  <a:rPr lang="en-US" sz="2000" dirty="0"/>
                  <a:t> Design </a:t>
                </a:r>
                <a:r>
                  <a:rPr lang="en-US" sz="2000" b="1" dirty="0"/>
                  <a:t>dataflow architecture </a:t>
                </a:r>
                <a:r>
                  <a:rPr lang="en-US" sz="2000" dirty="0"/>
                  <a:t>for maximum concurrency</a:t>
                </a:r>
              </a:p>
              <a:p>
                <a:pPr lvl="1"/>
                <a:r>
                  <a:rPr lang="en-US" sz="2000" dirty="0"/>
                  <a:t> Minimize inter-core synchronization overhead</a:t>
                </a:r>
                <a:endParaRPr lang="en-AU" sz="2000" dirty="0"/>
              </a:p>
              <a:p>
                <a:endParaRPr lang="en-AU" sz="900" dirty="0"/>
              </a:p>
            </p:txBody>
          </p:sp>
        </mc:Choice>
        <mc:Fallback xmlns="">
          <p:sp>
            <p:nvSpPr>
              <p:cNvPr id="2" name="Content Placeholder 1">
                <a:extLst>
                  <a:ext uri="{FF2B5EF4-FFF2-40B4-BE49-F238E27FC236}">
                    <a16:creationId xmlns:a16="http://schemas.microsoft.com/office/drawing/2014/main" id="{6BC6D390-41EB-663B-66BB-E4D1032B30E0}"/>
                  </a:ext>
                </a:extLst>
              </p:cNvPr>
              <p:cNvSpPr>
                <a:spLocks noGrp="1" noRot="1" noChangeAspect="1" noMove="1" noResize="1" noEditPoints="1" noAdjustHandles="1" noChangeArrowheads="1" noChangeShapeType="1" noTextEdit="1"/>
              </p:cNvSpPr>
              <p:nvPr>
                <p:ph idx="1"/>
              </p:nvPr>
            </p:nvSpPr>
            <p:spPr>
              <a:xfrm>
                <a:off x="478368" y="1539527"/>
                <a:ext cx="11376667" cy="4767263"/>
              </a:xfrm>
              <a:blipFill>
                <a:blip r:embed="rId3"/>
                <a:stretch>
                  <a:fillRect l="-1561" t="-2128"/>
                </a:stretch>
              </a:blipFill>
            </p:spPr>
            <p:txBody>
              <a:bodyPr/>
              <a:lstStyle/>
              <a:p>
                <a:r>
                  <a:rPr lang="en-AU">
                    <a:noFill/>
                  </a:rPr>
                  <a:t> </a:t>
                </a:r>
              </a:p>
            </p:txBody>
          </p:sp>
        </mc:Fallback>
      </mc:AlternateContent>
      <p:sp>
        <p:nvSpPr>
          <p:cNvPr id="3" name="Title 2">
            <a:extLst>
              <a:ext uri="{FF2B5EF4-FFF2-40B4-BE49-F238E27FC236}">
                <a16:creationId xmlns:a16="http://schemas.microsoft.com/office/drawing/2014/main" id="{5BA2B4F1-4F7E-1B96-ED99-1AB7E45B0E65}"/>
              </a:ext>
            </a:extLst>
          </p:cNvPr>
          <p:cNvSpPr>
            <a:spLocks noGrp="1"/>
          </p:cNvSpPr>
          <p:nvPr>
            <p:ph type="title"/>
          </p:nvPr>
        </p:nvSpPr>
        <p:spPr>
          <a:xfrm>
            <a:off x="838200" y="837202"/>
            <a:ext cx="10515600" cy="694241"/>
          </a:xfrm>
        </p:spPr>
        <p:txBody>
          <a:bodyPr>
            <a:normAutofit/>
          </a:bodyPr>
          <a:lstStyle/>
          <a:p>
            <a:r>
              <a:rPr lang="en-AU" sz="3200" dirty="0"/>
              <a:t>SSCA Implementation</a:t>
            </a:r>
          </a:p>
        </p:txBody>
      </p:sp>
      <p:sp>
        <p:nvSpPr>
          <p:cNvPr id="4" name="Slide Number Placeholder 3">
            <a:extLst>
              <a:ext uri="{FF2B5EF4-FFF2-40B4-BE49-F238E27FC236}">
                <a16:creationId xmlns:a16="http://schemas.microsoft.com/office/drawing/2014/main" id="{D4AECFDB-5A65-2E52-4517-A1F23C556BA0}"/>
              </a:ext>
            </a:extLst>
          </p:cNvPr>
          <p:cNvSpPr>
            <a:spLocks noGrp="1"/>
          </p:cNvSpPr>
          <p:nvPr>
            <p:ph type="sldNum" sz="quarter" idx="4"/>
          </p:nvPr>
        </p:nvSpPr>
        <p:spPr/>
        <p:txBody>
          <a:bodyPr/>
          <a:lstStyle/>
          <a:p>
            <a:fld id="{111B9107-CE57-4A90-84A8-8E925352AF13}" type="slidenum">
              <a:rPr lang="en-US" smtClean="0"/>
              <a:t>27</a:t>
            </a:fld>
            <a:endParaRPr lang="en-US"/>
          </a:p>
        </p:txBody>
      </p:sp>
    </p:spTree>
    <p:extLst>
      <p:ext uri="{BB962C8B-B14F-4D97-AF65-F5344CB8AC3E}">
        <p14:creationId xmlns:p14="http://schemas.microsoft.com/office/powerpoint/2010/main" val="3251566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FC82FA-E7DC-084F-B8CB-C9549DFEAF37}"/>
              </a:ext>
            </a:extLst>
          </p:cNvPr>
          <p:cNvSpPr>
            <a:spLocks noGrp="1"/>
          </p:cNvSpPr>
          <p:nvPr>
            <p:ph type="title"/>
          </p:nvPr>
        </p:nvSpPr>
        <p:spPr>
          <a:xfrm>
            <a:off x="956733" y="785730"/>
            <a:ext cx="11235267" cy="492443"/>
          </a:xfrm>
        </p:spPr>
        <p:txBody>
          <a:bodyPr>
            <a:normAutofit/>
          </a:bodyPr>
          <a:lstStyle/>
          <a:p>
            <a:r>
              <a:rPr lang="en-US" sz="3200" dirty="0"/>
              <a:t>Common Factor Map Decomposition FFT</a:t>
            </a:r>
            <a:endParaRPr lang="en-AU" sz="3200" dirty="0"/>
          </a:p>
        </p:txBody>
      </p:sp>
      <p:pic>
        <p:nvPicPr>
          <p:cNvPr id="4" name="Content Placeholder 4">
            <a:extLst>
              <a:ext uri="{FF2B5EF4-FFF2-40B4-BE49-F238E27FC236}">
                <a16:creationId xmlns:a16="http://schemas.microsoft.com/office/drawing/2014/main" id="{408FF444-89EE-3C33-4C73-496D2AC65080}"/>
              </a:ext>
            </a:extLst>
          </p:cNvPr>
          <p:cNvPicPr>
            <a:picLocks noChangeAspect="1"/>
          </p:cNvPicPr>
          <p:nvPr/>
        </p:nvPicPr>
        <p:blipFill>
          <a:blip r:embed="rId2"/>
          <a:stretch>
            <a:fillRect/>
          </a:stretch>
        </p:blipFill>
        <p:spPr>
          <a:xfrm>
            <a:off x="3395048" y="1455059"/>
            <a:ext cx="6115051" cy="21971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9B61D5-EDA8-CF7B-6184-810FE34B861B}"/>
                  </a:ext>
                </a:extLst>
              </p:cNvPr>
              <p:cNvSpPr txBox="1"/>
              <p:nvPr/>
            </p:nvSpPr>
            <p:spPr>
              <a:xfrm>
                <a:off x="822201" y="1635421"/>
                <a:ext cx="14832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i="1">
                          <a:latin typeface="Cambria Math" panose="02040503050406030204" pitchFamily="18" charset="0"/>
                        </a:rPr>
                        <m:t>𝑁</m:t>
                      </m:r>
                      <m:r>
                        <a:rPr lang="en-AU" sz="2400" i="1">
                          <a:latin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𝑀</m:t>
                          </m:r>
                        </m:e>
                        <m:sub>
                          <m:r>
                            <a:rPr lang="en-AU" sz="2400" i="1">
                              <a:latin typeface="Cambria Math" panose="02040503050406030204" pitchFamily="18" charset="0"/>
                            </a:rPr>
                            <m:t>1</m:t>
                          </m:r>
                        </m:sub>
                      </m:sSub>
                      <m:sSub>
                        <m:sSubPr>
                          <m:ctrlPr>
                            <a:rPr lang="en-AU" sz="2400" i="1">
                              <a:latin typeface="Cambria Math" panose="02040503050406030204" pitchFamily="18" charset="0"/>
                            </a:rPr>
                          </m:ctrlPr>
                        </m:sSubPr>
                        <m:e>
                          <m:r>
                            <a:rPr lang="en-AU" sz="2400" i="1">
                              <a:latin typeface="Cambria Math" panose="02040503050406030204" pitchFamily="18" charset="0"/>
                            </a:rPr>
                            <m:t>𝑀</m:t>
                          </m:r>
                        </m:e>
                        <m:sub>
                          <m:r>
                            <a:rPr lang="en-AU" sz="2400" i="1">
                              <a:latin typeface="Cambria Math" panose="02040503050406030204" pitchFamily="18" charset="0"/>
                            </a:rPr>
                            <m:t>2</m:t>
                          </m:r>
                        </m:sub>
                      </m:sSub>
                    </m:oMath>
                  </m:oMathPara>
                </a14:m>
                <a:endParaRPr lang="en-AU" sz="2400" dirty="0"/>
              </a:p>
            </p:txBody>
          </p:sp>
        </mc:Choice>
        <mc:Fallback xmlns="">
          <p:sp>
            <p:nvSpPr>
              <p:cNvPr id="5" name="TextBox 4">
                <a:extLst>
                  <a:ext uri="{FF2B5EF4-FFF2-40B4-BE49-F238E27FC236}">
                    <a16:creationId xmlns:a16="http://schemas.microsoft.com/office/drawing/2014/main" id="{7D9B61D5-EDA8-CF7B-6184-810FE34B861B}"/>
                  </a:ext>
                </a:extLst>
              </p:cNvPr>
              <p:cNvSpPr txBox="1">
                <a:spLocks noRot="1" noChangeAspect="1" noMove="1" noResize="1" noEditPoints="1" noAdjustHandles="1" noChangeArrowheads="1" noChangeShapeType="1" noTextEdit="1"/>
              </p:cNvSpPr>
              <p:nvPr/>
            </p:nvSpPr>
            <p:spPr>
              <a:xfrm>
                <a:off x="822201" y="1635421"/>
                <a:ext cx="1483291" cy="369332"/>
              </a:xfrm>
              <a:prstGeom prst="rect">
                <a:avLst/>
              </a:prstGeom>
              <a:blipFill>
                <a:blip r:embed="rId3"/>
                <a:stretch>
                  <a:fillRect l="-3390" r="-84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C2C092-C553-E844-91FE-FF512CC21E2D}"/>
                  </a:ext>
                </a:extLst>
              </p:cNvPr>
              <p:cNvSpPr txBox="1"/>
              <p:nvPr/>
            </p:nvSpPr>
            <p:spPr>
              <a:xfrm>
                <a:off x="801589" y="2025572"/>
                <a:ext cx="23381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i="1">
                          <a:latin typeface="Cambria Math" panose="02040503050406030204" pitchFamily="18" charset="0"/>
                        </a:rPr>
                        <m:t>0</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𝑚</m:t>
                          </m:r>
                        </m:e>
                        <m:sub>
                          <m:r>
                            <a:rPr lang="en-AU" sz="2400" i="1">
                              <a:latin typeface="Cambria Math" panose="02040503050406030204" pitchFamily="18" charset="0"/>
                            </a:rPr>
                            <m:t>1</m:t>
                          </m:r>
                        </m:sub>
                      </m:sSub>
                      <m:r>
                        <a:rPr lang="en-AU" sz="2400" i="1">
                          <a:latin typeface="Cambria Math" panose="02040503050406030204" pitchFamily="18" charset="0"/>
                        </a:rPr>
                        <m:t>, </m:t>
                      </m:r>
                      <m:sSubSup>
                        <m:sSubSupPr>
                          <m:ctrlPr>
                            <a:rPr lang="en-AU" sz="2400" i="1">
                              <a:latin typeface="Cambria Math" panose="02040503050406030204" pitchFamily="18" charset="0"/>
                            </a:rPr>
                          </m:ctrlPr>
                        </m:sSubSupPr>
                        <m:e>
                          <m:r>
                            <a:rPr lang="en-AU" sz="2400" i="1">
                              <a:latin typeface="Cambria Math" panose="02040503050406030204" pitchFamily="18" charset="0"/>
                            </a:rPr>
                            <m:t>𝑚</m:t>
                          </m:r>
                        </m:e>
                        <m:sub>
                          <m:r>
                            <a:rPr lang="en-AU" sz="2400" i="1">
                              <a:latin typeface="Cambria Math" panose="02040503050406030204" pitchFamily="18" charset="0"/>
                            </a:rPr>
                            <m:t>1</m:t>
                          </m:r>
                        </m:sub>
                        <m:sup>
                          <m:r>
                            <a:rPr lang="en-AU" sz="2400" i="1">
                              <a:latin typeface="Cambria Math" panose="02040503050406030204" pitchFamily="18" charset="0"/>
                            </a:rPr>
                            <m:t>′</m:t>
                          </m:r>
                        </m:sup>
                      </m:sSubSup>
                      <m:r>
                        <a:rPr lang="en-AU" sz="2400" i="1">
                          <a:latin typeface="Cambria Math" panose="02040503050406030204" pitchFamily="18" charset="0"/>
                        </a:rPr>
                        <m:t>&lt;</m:t>
                      </m:r>
                      <m:sSub>
                        <m:sSubPr>
                          <m:ctrlPr>
                            <a:rPr lang="en-AU" sz="2400" i="1">
                              <a:latin typeface="Cambria Math" panose="02040503050406030204" pitchFamily="18" charset="0"/>
                            </a:rPr>
                          </m:ctrlPr>
                        </m:sSubPr>
                        <m:e>
                          <m:r>
                            <a:rPr lang="en-AU" sz="2400" i="1">
                              <a:latin typeface="Cambria Math" panose="02040503050406030204" pitchFamily="18" charset="0"/>
                            </a:rPr>
                            <m:t>𝑀</m:t>
                          </m:r>
                        </m:e>
                        <m:sub>
                          <m:r>
                            <a:rPr lang="en-AU" sz="2400" i="1">
                              <a:latin typeface="Cambria Math" panose="02040503050406030204" pitchFamily="18" charset="0"/>
                            </a:rPr>
                            <m:t>1</m:t>
                          </m:r>
                        </m:sub>
                      </m:sSub>
                    </m:oMath>
                  </m:oMathPara>
                </a14:m>
                <a:endParaRPr lang="en-AU" sz="2400" dirty="0"/>
              </a:p>
            </p:txBody>
          </p:sp>
        </mc:Choice>
        <mc:Fallback xmlns="">
          <p:sp>
            <p:nvSpPr>
              <p:cNvPr id="6" name="TextBox 5">
                <a:extLst>
                  <a:ext uri="{FF2B5EF4-FFF2-40B4-BE49-F238E27FC236}">
                    <a16:creationId xmlns:a16="http://schemas.microsoft.com/office/drawing/2014/main" id="{6DC2C092-C553-E844-91FE-FF512CC21E2D}"/>
                  </a:ext>
                </a:extLst>
              </p:cNvPr>
              <p:cNvSpPr txBox="1">
                <a:spLocks noRot="1" noChangeAspect="1" noMove="1" noResize="1" noEditPoints="1" noAdjustHandles="1" noChangeArrowheads="1" noChangeShapeType="1" noTextEdit="1"/>
              </p:cNvSpPr>
              <p:nvPr/>
            </p:nvSpPr>
            <p:spPr>
              <a:xfrm>
                <a:off x="801589" y="2025572"/>
                <a:ext cx="2338140" cy="369332"/>
              </a:xfrm>
              <a:prstGeom prst="rect">
                <a:avLst/>
              </a:prstGeom>
              <a:blipFill>
                <a:blip r:embed="rId4"/>
                <a:stretch>
                  <a:fillRect l="-161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D88A33B-C0B1-CB90-8E60-B57146EA6433}"/>
                  </a:ext>
                </a:extLst>
              </p:cNvPr>
              <p:cNvSpPr txBox="1"/>
              <p:nvPr/>
            </p:nvSpPr>
            <p:spPr>
              <a:xfrm>
                <a:off x="813234" y="2410811"/>
                <a:ext cx="23594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AU" sz="2400" i="1">
                          <a:latin typeface="Cambria Math" panose="02040503050406030204" pitchFamily="18" charset="0"/>
                        </a:rPr>
                        <m:t>0</m:t>
                      </m:r>
                      <m:r>
                        <a:rPr lang="en-AU" sz="2400" i="1">
                          <a:latin typeface="Cambria Math" panose="02040503050406030204" pitchFamily="18" charset="0"/>
                          <a:ea typeface="Cambria Math" panose="02040503050406030204" pitchFamily="18" charset="0"/>
                        </a:rPr>
                        <m:t>≤</m:t>
                      </m:r>
                      <m:sSub>
                        <m:sSubPr>
                          <m:ctrlPr>
                            <a:rPr lang="en-AU" sz="2400" i="1">
                              <a:latin typeface="Cambria Math" panose="02040503050406030204" pitchFamily="18" charset="0"/>
                            </a:rPr>
                          </m:ctrlPr>
                        </m:sSubPr>
                        <m:e>
                          <m:r>
                            <a:rPr lang="en-AU" sz="2400" i="1">
                              <a:latin typeface="Cambria Math" panose="02040503050406030204" pitchFamily="18" charset="0"/>
                            </a:rPr>
                            <m:t>𝑚</m:t>
                          </m:r>
                        </m:e>
                        <m:sub>
                          <m:r>
                            <a:rPr lang="en-AU" sz="2400" i="1">
                              <a:latin typeface="Cambria Math" panose="02040503050406030204" pitchFamily="18" charset="0"/>
                            </a:rPr>
                            <m:t>2</m:t>
                          </m:r>
                        </m:sub>
                      </m:sSub>
                      <m:r>
                        <a:rPr lang="en-AU" sz="2400" i="1">
                          <a:latin typeface="Cambria Math" panose="02040503050406030204" pitchFamily="18" charset="0"/>
                        </a:rPr>
                        <m:t>, </m:t>
                      </m:r>
                      <m:sSubSup>
                        <m:sSubSupPr>
                          <m:ctrlPr>
                            <a:rPr lang="en-AU" sz="2400" i="1">
                              <a:latin typeface="Cambria Math" panose="02040503050406030204" pitchFamily="18" charset="0"/>
                            </a:rPr>
                          </m:ctrlPr>
                        </m:sSubSupPr>
                        <m:e>
                          <m:r>
                            <a:rPr lang="en-AU" sz="2400" i="1">
                              <a:latin typeface="Cambria Math" panose="02040503050406030204" pitchFamily="18" charset="0"/>
                            </a:rPr>
                            <m:t>𝑚</m:t>
                          </m:r>
                        </m:e>
                        <m:sub>
                          <m:r>
                            <a:rPr lang="en-AU" sz="2400" i="1">
                              <a:latin typeface="Cambria Math" panose="02040503050406030204" pitchFamily="18" charset="0"/>
                            </a:rPr>
                            <m:t>2</m:t>
                          </m:r>
                        </m:sub>
                        <m:sup>
                          <m:r>
                            <a:rPr lang="en-AU" sz="2400" i="1">
                              <a:latin typeface="Cambria Math" panose="02040503050406030204" pitchFamily="18" charset="0"/>
                            </a:rPr>
                            <m:t>′</m:t>
                          </m:r>
                        </m:sup>
                      </m:sSubSup>
                      <m:r>
                        <a:rPr lang="en-AU" sz="2400" i="1">
                          <a:latin typeface="Cambria Math" panose="02040503050406030204" pitchFamily="18" charset="0"/>
                        </a:rPr>
                        <m:t>&lt;</m:t>
                      </m:r>
                      <m:sSub>
                        <m:sSubPr>
                          <m:ctrlPr>
                            <a:rPr lang="en-AU" sz="2400" i="1">
                              <a:latin typeface="Cambria Math" panose="02040503050406030204" pitchFamily="18" charset="0"/>
                            </a:rPr>
                          </m:ctrlPr>
                        </m:sSubPr>
                        <m:e>
                          <m:r>
                            <a:rPr lang="en-AU" sz="2400" i="1">
                              <a:latin typeface="Cambria Math" panose="02040503050406030204" pitchFamily="18" charset="0"/>
                            </a:rPr>
                            <m:t>𝑀</m:t>
                          </m:r>
                        </m:e>
                        <m:sub>
                          <m:r>
                            <a:rPr lang="en-AU" sz="2400" i="1">
                              <a:latin typeface="Cambria Math" panose="02040503050406030204" pitchFamily="18" charset="0"/>
                            </a:rPr>
                            <m:t>2</m:t>
                          </m:r>
                        </m:sub>
                      </m:sSub>
                    </m:oMath>
                  </m:oMathPara>
                </a14:m>
                <a:endParaRPr lang="en-AU" sz="2400" dirty="0"/>
              </a:p>
            </p:txBody>
          </p:sp>
        </mc:Choice>
        <mc:Fallback xmlns="">
          <p:sp>
            <p:nvSpPr>
              <p:cNvPr id="7" name="TextBox 6">
                <a:extLst>
                  <a:ext uri="{FF2B5EF4-FFF2-40B4-BE49-F238E27FC236}">
                    <a16:creationId xmlns:a16="http://schemas.microsoft.com/office/drawing/2014/main" id="{6D88A33B-C0B1-CB90-8E60-B57146EA6433}"/>
                  </a:ext>
                </a:extLst>
              </p:cNvPr>
              <p:cNvSpPr txBox="1">
                <a:spLocks noRot="1" noChangeAspect="1" noMove="1" noResize="1" noEditPoints="1" noAdjustHandles="1" noChangeArrowheads="1" noChangeShapeType="1" noTextEdit="1"/>
              </p:cNvSpPr>
              <p:nvPr/>
            </p:nvSpPr>
            <p:spPr>
              <a:xfrm>
                <a:off x="813234" y="2410811"/>
                <a:ext cx="2359492" cy="369332"/>
              </a:xfrm>
              <a:prstGeom prst="rect">
                <a:avLst/>
              </a:prstGeom>
              <a:blipFill>
                <a:blip r:embed="rId5"/>
                <a:stretch>
                  <a:fillRect l="-1604" r="-535" b="-20000"/>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DD334120-DA03-B2ED-B775-E8DC17B8135D}"/>
              </a:ext>
            </a:extLst>
          </p:cNvPr>
          <p:cNvCxnSpPr>
            <a:cxnSpLocks/>
          </p:cNvCxnSpPr>
          <p:nvPr/>
        </p:nvCxnSpPr>
        <p:spPr>
          <a:xfrm>
            <a:off x="3675329" y="2169555"/>
            <a:ext cx="0" cy="788839"/>
          </a:xfrm>
          <a:prstGeom prst="straightConnector1">
            <a:avLst/>
          </a:prstGeom>
          <a:ln>
            <a:solidFill>
              <a:schemeClr val="accent5">
                <a:lumMod val="75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9" name="TextBox 8">
            <a:extLst>
              <a:ext uri="{FF2B5EF4-FFF2-40B4-BE49-F238E27FC236}">
                <a16:creationId xmlns:a16="http://schemas.microsoft.com/office/drawing/2014/main" id="{C2E44F4F-980B-A949-331B-E9BA4E7BC47D}"/>
              </a:ext>
            </a:extLst>
          </p:cNvPr>
          <p:cNvSpPr txBox="1"/>
          <p:nvPr/>
        </p:nvSpPr>
        <p:spPr>
          <a:xfrm>
            <a:off x="3728462" y="2257847"/>
            <a:ext cx="1138453" cy="307777"/>
          </a:xfrm>
          <a:prstGeom prst="rect">
            <a:avLst/>
          </a:prstGeom>
          <a:noFill/>
        </p:spPr>
        <p:txBody>
          <a:bodyPr wrap="square" rtlCol="0">
            <a:spAutoFit/>
          </a:bodyPr>
          <a:lstStyle/>
          <a:p>
            <a:r>
              <a:rPr lang="en-AU" sz="1400" dirty="0"/>
              <a:t>N-point FFT</a:t>
            </a:r>
          </a:p>
        </p:txBody>
      </p:sp>
      <p:pic>
        <p:nvPicPr>
          <p:cNvPr id="10" name="Picture 9">
            <a:extLst>
              <a:ext uri="{FF2B5EF4-FFF2-40B4-BE49-F238E27FC236}">
                <a16:creationId xmlns:a16="http://schemas.microsoft.com/office/drawing/2014/main" id="{EACED959-234C-11A5-1324-81C0B701C4D6}"/>
              </a:ext>
            </a:extLst>
          </p:cNvPr>
          <p:cNvPicPr>
            <a:picLocks noChangeAspect="1"/>
          </p:cNvPicPr>
          <p:nvPr/>
        </p:nvPicPr>
        <p:blipFill>
          <a:blip r:embed="rId6"/>
          <a:stretch>
            <a:fillRect/>
          </a:stretch>
        </p:blipFill>
        <p:spPr>
          <a:xfrm>
            <a:off x="2226846" y="3910506"/>
            <a:ext cx="5796653" cy="2223625"/>
          </a:xfrm>
          <a:prstGeom prst="rect">
            <a:avLst/>
          </a:prstGeom>
        </p:spPr>
      </p:pic>
      <p:sp>
        <p:nvSpPr>
          <p:cNvPr id="11" name="Oval 10">
            <a:extLst>
              <a:ext uri="{FF2B5EF4-FFF2-40B4-BE49-F238E27FC236}">
                <a16:creationId xmlns:a16="http://schemas.microsoft.com/office/drawing/2014/main" id="{785F6915-ED71-1320-89EA-28F785D660EB}"/>
              </a:ext>
            </a:extLst>
          </p:cNvPr>
          <p:cNvSpPr/>
          <p:nvPr/>
        </p:nvSpPr>
        <p:spPr>
          <a:xfrm>
            <a:off x="5105789" y="5069008"/>
            <a:ext cx="231719" cy="304321"/>
          </a:xfrm>
          <a:prstGeom prst="ellipse">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2400"/>
          </a:p>
        </p:txBody>
      </p:sp>
      <p:pic>
        <p:nvPicPr>
          <p:cNvPr id="12" name="Content Placeholder 4">
            <a:extLst>
              <a:ext uri="{FF2B5EF4-FFF2-40B4-BE49-F238E27FC236}">
                <a16:creationId xmlns:a16="http://schemas.microsoft.com/office/drawing/2014/main" id="{4D6F4ACA-5537-4823-9CB0-FDAD7A00F8BF}"/>
              </a:ext>
            </a:extLst>
          </p:cNvPr>
          <p:cNvPicPr>
            <a:picLocks noChangeAspect="1"/>
          </p:cNvPicPr>
          <p:nvPr/>
        </p:nvPicPr>
        <p:blipFill>
          <a:blip r:embed="rId7"/>
          <a:srcRect/>
          <a:stretch/>
        </p:blipFill>
        <p:spPr>
          <a:xfrm>
            <a:off x="5855776" y="3539975"/>
            <a:ext cx="4409157" cy="1584183"/>
          </a:xfrm>
          <a:prstGeom prst="rect">
            <a:avLst/>
          </a:prstGeom>
        </p:spPr>
      </p:pic>
      <p:cxnSp>
        <p:nvCxnSpPr>
          <p:cNvPr id="13" name="Straight Arrow Connector 12">
            <a:extLst>
              <a:ext uri="{FF2B5EF4-FFF2-40B4-BE49-F238E27FC236}">
                <a16:creationId xmlns:a16="http://schemas.microsoft.com/office/drawing/2014/main" id="{9A2A109C-42B6-96CE-6906-CA40FE4E936F}"/>
              </a:ext>
            </a:extLst>
          </p:cNvPr>
          <p:cNvCxnSpPr/>
          <p:nvPr/>
        </p:nvCxnSpPr>
        <p:spPr>
          <a:xfrm flipV="1">
            <a:off x="5300618" y="4613032"/>
            <a:ext cx="470263" cy="487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A001D93-00A2-08A8-7AF1-47424C9AB790}"/>
              </a:ext>
            </a:extLst>
          </p:cNvPr>
          <p:cNvSpPr/>
          <p:nvPr/>
        </p:nvSpPr>
        <p:spPr>
          <a:xfrm>
            <a:off x="5335453" y="5129741"/>
            <a:ext cx="2037807" cy="487680"/>
          </a:xfrm>
          <a:prstGeom prst="rect">
            <a:avLst/>
          </a:prstGeom>
          <a:noFill/>
          <a:ln w="19050">
            <a:solidFill>
              <a:schemeClr val="accent5">
                <a:lumMod val="75000"/>
              </a:schemeClr>
            </a:solid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sz="1200"/>
          </a:p>
        </p:txBody>
      </p:sp>
      <p:sp>
        <p:nvSpPr>
          <p:cNvPr id="2" name="Slide Number Placeholder 1">
            <a:extLst>
              <a:ext uri="{FF2B5EF4-FFF2-40B4-BE49-F238E27FC236}">
                <a16:creationId xmlns:a16="http://schemas.microsoft.com/office/drawing/2014/main" id="{AD21FA77-8749-BDAF-C034-ABD4F790B8C3}"/>
              </a:ext>
            </a:extLst>
          </p:cNvPr>
          <p:cNvSpPr>
            <a:spLocks noGrp="1"/>
          </p:cNvSpPr>
          <p:nvPr>
            <p:ph type="sldNum" sz="quarter" idx="4"/>
          </p:nvPr>
        </p:nvSpPr>
        <p:spPr/>
        <p:txBody>
          <a:bodyPr/>
          <a:lstStyle/>
          <a:p>
            <a:fld id="{111B9107-CE57-4A90-84A8-8E925352AF13}" type="slidenum">
              <a:rPr lang="en-US" smtClean="0"/>
              <a:t>28</a:t>
            </a:fld>
            <a:endParaRPr lang="en-US"/>
          </a:p>
        </p:txBody>
      </p:sp>
    </p:spTree>
    <p:extLst>
      <p:ext uri="{BB962C8B-B14F-4D97-AF65-F5344CB8AC3E}">
        <p14:creationId xmlns:p14="http://schemas.microsoft.com/office/powerpoint/2010/main" val="177271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1"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68CD21-7963-79B3-35F5-C350FB48BFC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746" y="1526825"/>
            <a:ext cx="5380223" cy="3314864"/>
          </a:xfrm>
        </p:spPr>
      </p:pic>
      <p:sp>
        <p:nvSpPr>
          <p:cNvPr id="3" name="Title 2">
            <a:extLst>
              <a:ext uri="{FF2B5EF4-FFF2-40B4-BE49-F238E27FC236}">
                <a16:creationId xmlns:a16="http://schemas.microsoft.com/office/drawing/2014/main" id="{24545ED7-8EE4-72A9-D2B1-4AA21319E93A}"/>
              </a:ext>
            </a:extLst>
          </p:cNvPr>
          <p:cNvSpPr>
            <a:spLocks noGrp="1"/>
          </p:cNvSpPr>
          <p:nvPr>
            <p:ph type="title"/>
          </p:nvPr>
        </p:nvSpPr>
        <p:spPr>
          <a:xfrm>
            <a:off x="838200" y="837202"/>
            <a:ext cx="10515600" cy="694241"/>
          </a:xfrm>
        </p:spPr>
        <p:txBody>
          <a:bodyPr>
            <a:normAutofit/>
          </a:bodyPr>
          <a:lstStyle/>
          <a:p>
            <a:r>
              <a:rPr lang="en-AU" sz="3200" dirty="0"/>
              <a:t>SSCA_2DFFT on Versal</a:t>
            </a:r>
          </a:p>
        </p:txBody>
      </p:sp>
      <p:sp>
        <p:nvSpPr>
          <p:cNvPr id="6" name="Rectangle 5">
            <a:extLst>
              <a:ext uri="{FF2B5EF4-FFF2-40B4-BE49-F238E27FC236}">
                <a16:creationId xmlns:a16="http://schemas.microsoft.com/office/drawing/2014/main" id="{506DCA62-903F-ACDA-6EF2-A5ACF35ED558}"/>
              </a:ext>
            </a:extLst>
          </p:cNvPr>
          <p:cNvSpPr/>
          <p:nvPr/>
        </p:nvSpPr>
        <p:spPr>
          <a:xfrm>
            <a:off x="3209367" y="1669380"/>
            <a:ext cx="1475490" cy="883320"/>
          </a:xfrm>
          <a:prstGeom prst="rect">
            <a:avLst/>
          </a:prstGeom>
          <a:noFill/>
          <a:ln w="28575">
            <a:prstDash val="dashDot"/>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2400"/>
          </a:p>
        </p:txBody>
      </p:sp>
      <p:grpSp>
        <p:nvGrpSpPr>
          <p:cNvPr id="23" name="Group 22">
            <a:extLst>
              <a:ext uri="{FF2B5EF4-FFF2-40B4-BE49-F238E27FC236}">
                <a16:creationId xmlns:a16="http://schemas.microsoft.com/office/drawing/2014/main" id="{5DA34DCA-B874-F144-C519-BC22A880E114}"/>
              </a:ext>
            </a:extLst>
          </p:cNvPr>
          <p:cNvGrpSpPr/>
          <p:nvPr/>
        </p:nvGrpSpPr>
        <p:grpSpPr>
          <a:xfrm>
            <a:off x="6207639" y="5115938"/>
            <a:ext cx="5450816" cy="1055925"/>
            <a:chOff x="6218518" y="2495174"/>
            <a:chExt cx="5495364" cy="1156447"/>
          </a:xfrm>
        </p:grpSpPr>
        <p:sp>
          <p:nvSpPr>
            <p:cNvPr id="12" name="Rectangle 11">
              <a:extLst>
                <a:ext uri="{FF2B5EF4-FFF2-40B4-BE49-F238E27FC236}">
                  <a16:creationId xmlns:a16="http://schemas.microsoft.com/office/drawing/2014/main" id="{E468EC52-0491-767C-DA72-C7C42CB5B343}"/>
                </a:ext>
              </a:extLst>
            </p:cNvPr>
            <p:cNvSpPr/>
            <p:nvPr/>
          </p:nvSpPr>
          <p:spPr>
            <a:xfrm>
              <a:off x="6218518" y="2495174"/>
              <a:ext cx="5495364" cy="1156447"/>
            </a:xfrm>
            <a:prstGeom prst="rect">
              <a:avLst/>
            </a:prstGeom>
            <a:solidFill>
              <a:schemeClr val="bg1"/>
            </a:solidFill>
            <a:ln w="19050">
              <a:prstDash val="soli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2400"/>
            </a:p>
          </p:txBody>
        </p:sp>
        <p:pic>
          <p:nvPicPr>
            <p:cNvPr id="14" name="Picture 13" descr="A white square with black text&#10;&#10;AI-generated content may be incorrect.">
              <a:extLst>
                <a:ext uri="{FF2B5EF4-FFF2-40B4-BE49-F238E27FC236}">
                  <a16:creationId xmlns:a16="http://schemas.microsoft.com/office/drawing/2014/main" id="{B90FA0EA-E055-F458-616A-28FD19D402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917" y="2857396"/>
              <a:ext cx="5241365" cy="701310"/>
            </a:xfrm>
            <a:prstGeom prst="rect">
              <a:avLst/>
            </a:prstGeom>
          </p:spPr>
        </p:pic>
        <p:sp>
          <p:nvSpPr>
            <p:cNvPr id="15" name="TextBox 14">
              <a:extLst>
                <a:ext uri="{FF2B5EF4-FFF2-40B4-BE49-F238E27FC236}">
                  <a16:creationId xmlns:a16="http://schemas.microsoft.com/office/drawing/2014/main" id="{6559B438-5267-07EA-052A-6B203D1EC9F8}"/>
                </a:ext>
              </a:extLst>
            </p:cNvPr>
            <p:cNvSpPr txBox="1"/>
            <p:nvPr/>
          </p:nvSpPr>
          <p:spPr>
            <a:xfrm>
              <a:off x="6230471" y="2510115"/>
              <a:ext cx="2008095" cy="338554"/>
            </a:xfrm>
            <a:prstGeom prst="rect">
              <a:avLst/>
            </a:prstGeom>
            <a:noFill/>
          </p:spPr>
          <p:txBody>
            <a:bodyPr wrap="square" rtlCol="0">
              <a:spAutoFit/>
            </a:bodyPr>
            <a:lstStyle/>
            <a:p>
              <a:r>
                <a:rPr lang="en-AU" sz="1600" dirty="0"/>
                <a:t>Ping-Pong Buffer</a:t>
              </a:r>
            </a:p>
          </p:txBody>
        </p:sp>
      </p:grpSp>
      <p:sp>
        <p:nvSpPr>
          <p:cNvPr id="21" name="Rectangle 20">
            <a:extLst>
              <a:ext uri="{FF2B5EF4-FFF2-40B4-BE49-F238E27FC236}">
                <a16:creationId xmlns:a16="http://schemas.microsoft.com/office/drawing/2014/main" id="{BD6113AD-7555-4C06-4C0D-5C85763D40A2}"/>
              </a:ext>
            </a:extLst>
          </p:cNvPr>
          <p:cNvSpPr/>
          <p:nvPr/>
        </p:nvSpPr>
        <p:spPr>
          <a:xfrm>
            <a:off x="3361766" y="1705454"/>
            <a:ext cx="2404925" cy="1564798"/>
          </a:xfrm>
          <a:prstGeom prst="rect">
            <a:avLst/>
          </a:prstGeom>
          <a:noFill/>
          <a:ln w="28575">
            <a:solidFill>
              <a:srgbClr val="E97132"/>
            </a:solidFill>
            <a:prstDash val="dashDot"/>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2400"/>
          </a:p>
        </p:txBody>
      </p:sp>
      <p:grpSp>
        <p:nvGrpSpPr>
          <p:cNvPr id="25" name="Group 24">
            <a:extLst>
              <a:ext uri="{FF2B5EF4-FFF2-40B4-BE49-F238E27FC236}">
                <a16:creationId xmlns:a16="http://schemas.microsoft.com/office/drawing/2014/main" id="{2417990F-3058-D9EF-6453-C05CD49CAC58}"/>
              </a:ext>
            </a:extLst>
          </p:cNvPr>
          <p:cNvGrpSpPr/>
          <p:nvPr/>
        </p:nvGrpSpPr>
        <p:grpSpPr>
          <a:xfrm>
            <a:off x="6207641" y="462844"/>
            <a:ext cx="5453781" cy="2036822"/>
            <a:chOff x="6220339" y="268941"/>
            <a:chExt cx="5498353" cy="2230724"/>
          </a:xfrm>
        </p:grpSpPr>
        <p:sp>
          <p:nvSpPr>
            <p:cNvPr id="19" name="Rectangle 18">
              <a:extLst>
                <a:ext uri="{FF2B5EF4-FFF2-40B4-BE49-F238E27FC236}">
                  <a16:creationId xmlns:a16="http://schemas.microsoft.com/office/drawing/2014/main" id="{6AAB868B-8B38-8D01-9AAF-4EF2DDBF9F0E}"/>
                </a:ext>
              </a:extLst>
            </p:cNvPr>
            <p:cNvSpPr/>
            <p:nvPr/>
          </p:nvSpPr>
          <p:spPr>
            <a:xfrm>
              <a:off x="6220339" y="268941"/>
              <a:ext cx="5498353" cy="2157506"/>
            </a:xfrm>
            <a:prstGeom prst="rect">
              <a:avLst/>
            </a:prstGeom>
            <a:ln>
              <a:solidFill>
                <a:srgbClr val="E97132"/>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AU" sz="2400"/>
            </a:p>
          </p:txBody>
        </p:sp>
        <p:grpSp>
          <p:nvGrpSpPr>
            <p:cNvPr id="18" name="Group 17">
              <a:extLst>
                <a:ext uri="{FF2B5EF4-FFF2-40B4-BE49-F238E27FC236}">
                  <a16:creationId xmlns:a16="http://schemas.microsoft.com/office/drawing/2014/main" id="{31D3DEC1-FBC8-BE23-0ECE-23E44B7BBAB3}"/>
                </a:ext>
              </a:extLst>
            </p:cNvPr>
            <p:cNvGrpSpPr/>
            <p:nvPr/>
          </p:nvGrpSpPr>
          <p:grpSpPr>
            <a:xfrm>
              <a:off x="6385426" y="492062"/>
              <a:ext cx="5126379" cy="2007603"/>
              <a:chOff x="6318562" y="120021"/>
              <a:chExt cx="5690439" cy="2351520"/>
            </a:xfrm>
          </p:grpSpPr>
          <p:pic>
            <p:nvPicPr>
              <p:cNvPr id="16" name="Content Placeholder 4">
                <a:extLst>
                  <a:ext uri="{FF2B5EF4-FFF2-40B4-BE49-F238E27FC236}">
                    <a16:creationId xmlns:a16="http://schemas.microsoft.com/office/drawing/2014/main" id="{29D8C936-F565-75A9-0DFF-A28E04C59B41}"/>
                  </a:ext>
                </a:extLst>
              </p:cNvPr>
              <p:cNvPicPr>
                <a:picLocks noChangeAspect="1"/>
              </p:cNvPicPr>
              <p:nvPr/>
            </p:nvPicPr>
            <p:blipFill>
              <a:blip r:embed="rId5"/>
              <a:srcRect/>
              <a:stretch/>
            </p:blipFill>
            <p:spPr>
              <a:xfrm>
                <a:off x="6318562" y="120021"/>
                <a:ext cx="5690439" cy="2044540"/>
              </a:xfrm>
              <a:prstGeom prst="rect">
                <a:avLst/>
              </a:prstGeom>
            </p:spPr>
          </p:pic>
          <p:sp>
            <p:nvSpPr>
              <p:cNvPr id="17" name="Rectangle 16">
                <a:extLst>
                  <a:ext uri="{FF2B5EF4-FFF2-40B4-BE49-F238E27FC236}">
                    <a16:creationId xmlns:a16="http://schemas.microsoft.com/office/drawing/2014/main" id="{D8D15D08-1611-57DD-0C8D-4F81C60B393E}"/>
                  </a:ext>
                </a:extLst>
              </p:cNvPr>
              <p:cNvSpPr/>
              <p:nvPr/>
            </p:nvSpPr>
            <p:spPr>
              <a:xfrm>
                <a:off x="9274401" y="120021"/>
                <a:ext cx="423194" cy="2351520"/>
              </a:xfrm>
              <a:prstGeom prst="rect">
                <a:avLst/>
              </a:prstGeom>
              <a:noFill/>
              <a:ln w="12700">
                <a:solidFill>
                  <a:srgbClr val="E97132"/>
                </a:solidFill>
              </a:ln>
              <a:scene3d>
                <a:camera prst="isometricLeftDown"/>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2400"/>
              </a:p>
            </p:txBody>
          </p:sp>
        </p:grpSp>
        <p:sp>
          <p:nvSpPr>
            <p:cNvPr id="22" name="TextBox 21">
              <a:extLst>
                <a:ext uri="{FF2B5EF4-FFF2-40B4-BE49-F238E27FC236}">
                  <a16:creationId xmlns:a16="http://schemas.microsoft.com/office/drawing/2014/main" id="{DDA01AC6-5AFF-0540-26FF-D2C40D859B55}"/>
                </a:ext>
              </a:extLst>
            </p:cNvPr>
            <p:cNvSpPr txBox="1"/>
            <p:nvPr/>
          </p:nvSpPr>
          <p:spPr>
            <a:xfrm>
              <a:off x="6243171" y="274916"/>
              <a:ext cx="2008095" cy="338554"/>
            </a:xfrm>
            <a:prstGeom prst="rect">
              <a:avLst/>
            </a:prstGeom>
            <a:noFill/>
          </p:spPr>
          <p:txBody>
            <a:bodyPr wrap="square" rtlCol="0">
              <a:spAutoFit/>
            </a:bodyPr>
            <a:lstStyle/>
            <a:p>
              <a:r>
                <a:rPr lang="en-AU" sz="1600" dirty="0"/>
                <a:t>2DFFT</a:t>
              </a:r>
            </a:p>
          </p:txBody>
        </p:sp>
        <p:sp>
          <p:nvSpPr>
            <p:cNvPr id="24" name="TextBox 23">
              <a:extLst>
                <a:ext uri="{FF2B5EF4-FFF2-40B4-BE49-F238E27FC236}">
                  <a16:creationId xmlns:a16="http://schemas.microsoft.com/office/drawing/2014/main" id="{7239BBC3-BD54-DF2E-825A-6525C24EB86C}"/>
                </a:ext>
              </a:extLst>
            </p:cNvPr>
            <p:cNvSpPr txBox="1"/>
            <p:nvPr/>
          </p:nvSpPr>
          <p:spPr>
            <a:xfrm>
              <a:off x="9329271" y="408268"/>
              <a:ext cx="701966" cy="337077"/>
            </a:xfrm>
            <a:prstGeom prst="rect">
              <a:avLst/>
            </a:prstGeom>
            <a:noFill/>
          </p:spPr>
          <p:txBody>
            <a:bodyPr wrap="square" rtlCol="0">
              <a:spAutoFit/>
            </a:bodyPr>
            <a:lstStyle/>
            <a:p>
              <a:r>
                <a:rPr lang="en-AU" sz="1400" dirty="0"/>
                <a:t>CDP</a:t>
              </a:r>
            </a:p>
          </p:txBody>
        </p:sp>
      </p:grpSp>
      <p:sp>
        <p:nvSpPr>
          <p:cNvPr id="30" name="Rectangle 29">
            <a:extLst>
              <a:ext uri="{FF2B5EF4-FFF2-40B4-BE49-F238E27FC236}">
                <a16:creationId xmlns:a16="http://schemas.microsoft.com/office/drawing/2014/main" id="{FD41AD52-99CE-62EF-2DE6-C290D4F17822}"/>
              </a:ext>
            </a:extLst>
          </p:cNvPr>
          <p:cNvSpPr/>
          <p:nvPr/>
        </p:nvSpPr>
        <p:spPr>
          <a:xfrm>
            <a:off x="3219449" y="3696697"/>
            <a:ext cx="1661655" cy="526053"/>
          </a:xfrm>
          <a:prstGeom prst="rect">
            <a:avLst/>
          </a:prstGeom>
          <a:noFill/>
          <a:ln w="28575" cap="flat" cmpd="sng" algn="ctr">
            <a:solidFill>
              <a:schemeClr val="accent1"/>
            </a:solidFill>
            <a:prstDash val="dashDot"/>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AU" sz="2400"/>
          </a:p>
        </p:txBody>
      </p:sp>
      <p:grpSp>
        <p:nvGrpSpPr>
          <p:cNvPr id="60" name="Group 59">
            <a:extLst>
              <a:ext uri="{FF2B5EF4-FFF2-40B4-BE49-F238E27FC236}">
                <a16:creationId xmlns:a16="http://schemas.microsoft.com/office/drawing/2014/main" id="{5A896B57-BB78-6CE3-DD58-A8B38BF51E22}"/>
              </a:ext>
            </a:extLst>
          </p:cNvPr>
          <p:cNvGrpSpPr/>
          <p:nvPr/>
        </p:nvGrpSpPr>
        <p:grpSpPr>
          <a:xfrm>
            <a:off x="308490" y="4914526"/>
            <a:ext cx="5290799" cy="1283074"/>
            <a:chOff x="308488" y="5016124"/>
            <a:chExt cx="5533511" cy="1518026"/>
          </a:xfrm>
        </p:grpSpPr>
        <p:sp>
          <p:nvSpPr>
            <p:cNvPr id="27" name="Rectangle 26">
              <a:extLst>
                <a:ext uri="{FF2B5EF4-FFF2-40B4-BE49-F238E27FC236}">
                  <a16:creationId xmlns:a16="http://schemas.microsoft.com/office/drawing/2014/main" id="{D29E1012-BC79-8854-A938-893655B8AAC6}"/>
                </a:ext>
              </a:extLst>
            </p:cNvPr>
            <p:cNvSpPr/>
            <p:nvPr/>
          </p:nvSpPr>
          <p:spPr>
            <a:xfrm>
              <a:off x="308488" y="5016124"/>
              <a:ext cx="5533511" cy="1518026"/>
            </a:xfrm>
            <a:prstGeom prst="rect">
              <a:avLst/>
            </a:prstGeom>
            <a:solidFill>
              <a:schemeClr val="bg1"/>
            </a:solidFill>
            <a:ln w="19050">
              <a:solidFill>
                <a:srgbClr val="156082"/>
              </a:solidFill>
              <a:prstDash val="soli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2400"/>
            </a:p>
          </p:txBody>
        </p:sp>
        <p:grpSp>
          <p:nvGrpSpPr>
            <p:cNvPr id="41" name="Group 40">
              <a:extLst>
                <a:ext uri="{FF2B5EF4-FFF2-40B4-BE49-F238E27FC236}">
                  <a16:creationId xmlns:a16="http://schemas.microsoft.com/office/drawing/2014/main" id="{767E4F8F-EB8C-CBD5-53F8-9CB83D31B041}"/>
                </a:ext>
              </a:extLst>
            </p:cNvPr>
            <p:cNvGrpSpPr/>
            <p:nvPr/>
          </p:nvGrpSpPr>
          <p:grpSpPr>
            <a:xfrm>
              <a:off x="326792" y="5028988"/>
              <a:ext cx="5305659" cy="1422983"/>
              <a:chOff x="326792" y="5028988"/>
              <a:chExt cx="5305659" cy="1422983"/>
            </a:xfrm>
          </p:grpSpPr>
          <p:sp>
            <p:nvSpPr>
              <p:cNvPr id="29" name="TextBox 28">
                <a:extLst>
                  <a:ext uri="{FF2B5EF4-FFF2-40B4-BE49-F238E27FC236}">
                    <a16:creationId xmlns:a16="http://schemas.microsoft.com/office/drawing/2014/main" id="{CF4F98FE-5F3C-FC37-D325-480398DCA0B1}"/>
                  </a:ext>
                </a:extLst>
              </p:cNvPr>
              <p:cNvSpPr txBox="1"/>
              <p:nvPr/>
            </p:nvSpPr>
            <p:spPr>
              <a:xfrm>
                <a:off x="326792" y="5028988"/>
                <a:ext cx="2425372" cy="338554"/>
              </a:xfrm>
              <a:prstGeom prst="rect">
                <a:avLst/>
              </a:prstGeom>
              <a:noFill/>
            </p:spPr>
            <p:txBody>
              <a:bodyPr wrap="square" rtlCol="0">
                <a:spAutoFit/>
              </a:bodyPr>
              <a:lstStyle/>
              <a:p>
                <a:r>
                  <a:rPr lang="en-US" altLang="zh-CN" sz="1600" dirty="0"/>
                  <a:t>Tiling Strategy</a:t>
                </a:r>
                <a:endParaRPr lang="en-AU" sz="1600" dirty="0"/>
              </a:p>
            </p:txBody>
          </p:sp>
          <p:pic>
            <p:nvPicPr>
              <p:cNvPr id="38" name="Picture 37">
                <a:extLst>
                  <a:ext uri="{FF2B5EF4-FFF2-40B4-BE49-F238E27FC236}">
                    <a16:creationId xmlns:a16="http://schemas.microsoft.com/office/drawing/2014/main" id="{5CBCD4FB-CF25-47D5-8858-3D64002AF9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4463" y="5230323"/>
                <a:ext cx="4217988" cy="1221648"/>
              </a:xfrm>
              <a:prstGeom prst="rect">
                <a:avLst/>
              </a:prstGeom>
            </p:spPr>
          </p:pic>
          <p:sp>
            <p:nvSpPr>
              <p:cNvPr id="35" name="TextBox 34">
                <a:extLst>
                  <a:ext uri="{FF2B5EF4-FFF2-40B4-BE49-F238E27FC236}">
                    <a16:creationId xmlns:a16="http://schemas.microsoft.com/office/drawing/2014/main" id="{2BADB01F-9BF8-2A7A-6FBC-7446EBBC4560}"/>
                  </a:ext>
                </a:extLst>
              </p:cNvPr>
              <p:cNvSpPr txBox="1"/>
              <p:nvPr/>
            </p:nvSpPr>
            <p:spPr>
              <a:xfrm>
                <a:off x="3069992" y="5962439"/>
                <a:ext cx="540533" cy="338554"/>
              </a:xfrm>
              <a:prstGeom prst="rect">
                <a:avLst/>
              </a:prstGeom>
              <a:noFill/>
            </p:spPr>
            <p:txBody>
              <a:bodyPr wrap="square" rtlCol="0">
                <a:spAutoFit/>
              </a:bodyPr>
              <a:lstStyle/>
              <a:p>
                <a:r>
                  <a:rPr lang="en-US" altLang="zh-CN" sz="1600"/>
                  <a:t>1st</a:t>
                </a:r>
                <a:endParaRPr lang="en-AU" sz="1600"/>
              </a:p>
            </p:txBody>
          </p:sp>
          <p:sp>
            <p:nvSpPr>
              <p:cNvPr id="36" name="TextBox 35">
                <a:extLst>
                  <a:ext uri="{FF2B5EF4-FFF2-40B4-BE49-F238E27FC236}">
                    <a16:creationId xmlns:a16="http://schemas.microsoft.com/office/drawing/2014/main" id="{FFF7A2EC-A659-6FF2-221D-1DBF09C9A623}"/>
                  </a:ext>
                </a:extLst>
              </p:cNvPr>
              <p:cNvSpPr txBox="1"/>
              <p:nvPr/>
            </p:nvSpPr>
            <p:spPr>
              <a:xfrm>
                <a:off x="4083426" y="5962440"/>
                <a:ext cx="668981" cy="338554"/>
              </a:xfrm>
              <a:prstGeom prst="rect">
                <a:avLst/>
              </a:prstGeom>
              <a:noFill/>
            </p:spPr>
            <p:txBody>
              <a:bodyPr wrap="square" rtlCol="0">
                <a:spAutoFit/>
              </a:bodyPr>
              <a:lstStyle/>
              <a:p>
                <a:r>
                  <a:rPr lang="en-US" altLang="zh-CN" sz="1600" dirty="0"/>
                  <a:t>2nd</a:t>
                </a:r>
                <a:endParaRPr lang="en-AU" sz="1600" dirty="0"/>
              </a:p>
            </p:txBody>
          </p:sp>
        </p:grpSp>
      </p:grpSp>
      <p:sp>
        <p:nvSpPr>
          <p:cNvPr id="42" name="Rectangle 41">
            <a:extLst>
              <a:ext uri="{FF2B5EF4-FFF2-40B4-BE49-F238E27FC236}">
                <a16:creationId xmlns:a16="http://schemas.microsoft.com/office/drawing/2014/main" id="{C619D8AD-EA54-8C02-72CA-9B4103D41008}"/>
              </a:ext>
            </a:extLst>
          </p:cNvPr>
          <p:cNvSpPr/>
          <p:nvPr/>
        </p:nvSpPr>
        <p:spPr>
          <a:xfrm>
            <a:off x="4927601" y="2187993"/>
            <a:ext cx="898351" cy="2199858"/>
          </a:xfrm>
          <a:prstGeom prst="rect">
            <a:avLst/>
          </a:prstGeom>
          <a:noFill/>
          <a:ln w="28575">
            <a:prstDash val="dashDot"/>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en-AU" sz="2400"/>
          </a:p>
        </p:txBody>
      </p:sp>
      <p:grpSp>
        <p:nvGrpSpPr>
          <p:cNvPr id="59" name="Group 58">
            <a:extLst>
              <a:ext uri="{FF2B5EF4-FFF2-40B4-BE49-F238E27FC236}">
                <a16:creationId xmlns:a16="http://schemas.microsoft.com/office/drawing/2014/main" id="{0315C6FB-FC54-19BF-D3EA-7EBC58DFB033}"/>
              </a:ext>
            </a:extLst>
          </p:cNvPr>
          <p:cNvGrpSpPr/>
          <p:nvPr/>
        </p:nvGrpSpPr>
        <p:grpSpPr>
          <a:xfrm>
            <a:off x="6207639" y="2539074"/>
            <a:ext cx="5450816" cy="2499298"/>
            <a:chOff x="6207639" y="2526924"/>
            <a:chExt cx="5495364" cy="2737226"/>
          </a:xfrm>
        </p:grpSpPr>
        <p:sp>
          <p:nvSpPr>
            <p:cNvPr id="44" name="Rectangle 43">
              <a:extLst>
                <a:ext uri="{FF2B5EF4-FFF2-40B4-BE49-F238E27FC236}">
                  <a16:creationId xmlns:a16="http://schemas.microsoft.com/office/drawing/2014/main" id="{0A849579-4152-ADBC-D854-474B1C868CA6}"/>
                </a:ext>
              </a:extLst>
            </p:cNvPr>
            <p:cNvSpPr/>
            <p:nvPr/>
          </p:nvSpPr>
          <p:spPr>
            <a:xfrm>
              <a:off x="6207639" y="2526924"/>
              <a:ext cx="5495364" cy="2737226"/>
            </a:xfrm>
            <a:prstGeom prst="rect">
              <a:avLst/>
            </a:prstGeom>
            <a:solidFill>
              <a:schemeClr val="bg1"/>
            </a:solidFill>
            <a:ln w="19050">
              <a:solidFill>
                <a:srgbClr val="A02B93"/>
              </a:solidFill>
              <a:prstDash val="soli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AU" sz="2400"/>
            </a:p>
          </p:txBody>
        </p:sp>
        <p:sp>
          <p:nvSpPr>
            <p:cNvPr id="46" name="TextBox 45">
              <a:extLst>
                <a:ext uri="{FF2B5EF4-FFF2-40B4-BE49-F238E27FC236}">
                  <a16:creationId xmlns:a16="http://schemas.microsoft.com/office/drawing/2014/main" id="{046F9DC9-1939-11C2-DAF5-CB3EFBB77C6A}"/>
                </a:ext>
              </a:extLst>
            </p:cNvPr>
            <p:cNvSpPr txBox="1"/>
            <p:nvPr/>
          </p:nvSpPr>
          <p:spPr>
            <a:xfrm>
              <a:off x="6219592" y="2549591"/>
              <a:ext cx="2008095" cy="338554"/>
            </a:xfrm>
            <a:prstGeom prst="rect">
              <a:avLst/>
            </a:prstGeom>
            <a:noFill/>
          </p:spPr>
          <p:txBody>
            <a:bodyPr wrap="square" rtlCol="0">
              <a:spAutoFit/>
            </a:bodyPr>
            <a:lstStyle/>
            <a:p>
              <a:r>
                <a:rPr lang="en-AU" sz="1600" dirty="0"/>
                <a:t>Pipeline</a:t>
              </a:r>
            </a:p>
          </p:txBody>
        </p:sp>
        <p:sp>
          <p:nvSpPr>
            <p:cNvPr id="47" name="TextBox 46">
              <a:extLst>
                <a:ext uri="{FF2B5EF4-FFF2-40B4-BE49-F238E27FC236}">
                  <a16:creationId xmlns:a16="http://schemas.microsoft.com/office/drawing/2014/main" id="{E66033B8-F476-0E95-73CA-5AF0F921A78F}"/>
                </a:ext>
              </a:extLst>
            </p:cNvPr>
            <p:cNvSpPr txBox="1"/>
            <p:nvPr/>
          </p:nvSpPr>
          <p:spPr>
            <a:xfrm>
              <a:off x="6225942" y="3429000"/>
              <a:ext cx="2008095" cy="338554"/>
            </a:xfrm>
            <a:prstGeom prst="rect">
              <a:avLst/>
            </a:prstGeom>
            <a:noFill/>
          </p:spPr>
          <p:txBody>
            <a:bodyPr wrap="square" rtlCol="0">
              <a:spAutoFit/>
            </a:bodyPr>
            <a:lstStyle/>
            <a:p>
              <a:r>
                <a:rPr lang="en-AU" sz="1600" dirty="0"/>
                <a:t>Dataflow</a:t>
              </a:r>
            </a:p>
          </p:txBody>
        </p:sp>
        <p:pic>
          <p:nvPicPr>
            <p:cNvPr id="51" name="Picture 50">
              <a:extLst>
                <a:ext uri="{FF2B5EF4-FFF2-40B4-BE49-F238E27FC236}">
                  <a16:creationId xmlns:a16="http://schemas.microsoft.com/office/drawing/2014/main" id="{2249595B-76FC-C4DE-7F57-6DEA35E6A3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1425" y="2949575"/>
              <a:ext cx="5200650" cy="400050"/>
            </a:xfrm>
            <a:prstGeom prst="rect">
              <a:avLst/>
            </a:prstGeom>
          </p:spPr>
        </p:pic>
        <p:sp>
          <p:nvSpPr>
            <p:cNvPr id="52" name="TextBox 51">
              <a:extLst>
                <a:ext uri="{FF2B5EF4-FFF2-40B4-BE49-F238E27FC236}">
                  <a16:creationId xmlns:a16="http://schemas.microsoft.com/office/drawing/2014/main" id="{1053DF59-5262-904F-FC89-EBB13046E8E6}"/>
                </a:ext>
              </a:extLst>
            </p:cNvPr>
            <p:cNvSpPr txBox="1"/>
            <p:nvPr/>
          </p:nvSpPr>
          <p:spPr>
            <a:xfrm>
              <a:off x="7857891" y="2670241"/>
              <a:ext cx="2160648" cy="337077"/>
            </a:xfrm>
            <a:prstGeom prst="rect">
              <a:avLst/>
            </a:prstGeom>
            <a:noFill/>
          </p:spPr>
          <p:txBody>
            <a:bodyPr wrap="square" rtlCol="0">
              <a:spAutoFit/>
            </a:bodyPr>
            <a:lstStyle/>
            <a:p>
              <a:r>
                <a:rPr lang="en-AU" sz="1400" dirty="0"/>
                <a:t>CDP: II = data stream in</a:t>
              </a:r>
            </a:p>
          </p:txBody>
        </p:sp>
        <p:pic>
          <p:nvPicPr>
            <p:cNvPr id="54" name="Picture 53">
              <a:extLst>
                <a:ext uri="{FF2B5EF4-FFF2-40B4-BE49-F238E27FC236}">
                  <a16:creationId xmlns:a16="http://schemas.microsoft.com/office/drawing/2014/main" id="{7BB88098-2610-85F3-B820-BEB991ACF2E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57950" y="3958736"/>
              <a:ext cx="2895600" cy="1048726"/>
            </a:xfrm>
            <a:prstGeom prst="rect">
              <a:avLst/>
            </a:prstGeom>
          </p:spPr>
        </p:pic>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D49EB25-C7B1-C3F2-F835-652A7C10A464}"/>
                    </a:ext>
                  </a:extLst>
                </p:cNvPr>
                <p:cNvSpPr txBox="1"/>
                <p:nvPr/>
              </p:nvSpPr>
              <p:spPr>
                <a:xfrm>
                  <a:off x="9445392" y="3784600"/>
                  <a:ext cx="2008095" cy="3385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AU" sz="1600" i="1">
                                <a:latin typeface="Cambria Math" panose="02040503050406030204" pitchFamily="18" charset="0"/>
                              </a:rPr>
                            </m:ctrlPr>
                          </m:sSubPr>
                          <m:e>
                            <m:r>
                              <a:rPr lang="en-AU" sz="1600" i="1">
                                <a:latin typeface="Cambria Math" panose="02040503050406030204" pitchFamily="18" charset="0"/>
                              </a:rPr>
                              <m:t>𝑀</m:t>
                            </m:r>
                          </m:e>
                          <m:sub>
                            <m:r>
                              <a:rPr lang="en-AU" sz="1600" i="1">
                                <a:latin typeface="Cambria Math" panose="02040503050406030204" pitchFamily="18" charset="0"/>
                              </a:rPr>
                              <m:t>1</m:t>
                            </m:r>
                          </m:sub>
                        </m:sSub>
                        <m:r>
                          <a:rPr lang="en-AU" sz="1600" i="1">
                            <a:latin typeface="Cambria Math" panose="02040503050406030204" pitchFamily="18" charset="0"/>
                            <a:ea typeface="Cambria Math" panose="02040503050406030204" pitchFamily="18" charset="0"/>
                          </a:rPr>
                          <m:t>≥</m:t>
                        </m:r>
                        <m:sSub>
                          <m:sSubPr>
                            <m:ctrlPr>
                              <a:rPr lang="en-AU" sz="1600" i="1">
                                <a:latin typeface="Cambria Math" panose="02040503050406030204" pitchFamily="18" charset="0"/>
                              </a:rPr>
                            </m:ctrlPr>
                          </m:sSubPr>
                          <m:e>
                            <m:r>
                              <a:rPr lang="en-AU" sz="1600" i="1">
                                <a:latin typeface="Cambria Math" panose="02040503050406030204" pitchFamily="18" charset="0"/>
                              </a:rPr>
                              <m:t>𝑀</m:t>
                            </m:r>
                          </m:e>
                          <m:sub>
                            <m:r>
                              <a:rPr lang="en-AU" sz="1600" i="1">
                                <a:latin typeface="Cambria Math" panose="02040503050406030204" pitchFamily="18" charset="0"/>
                              </a:rPr>
                              <m:t>2</m:t>
                            </m:r>
                          </m:sub>
                        </m:sSub>
                      </m:oMath>
                    </m:oMathPara>
                  </a14:m>
                  <a:endParaRPr lang="en-AU" sz="1600" dirty="0"/>
                </a:p>
              </p:txBody>
            </p:sp>
          </mc:Choice>
          <mc:Fallback xmlns="">
            <p:sp>
              <p:nvSpPr>
                <p:cNvPr id="55" name="TextBox 54">
                  <a:extLst>
                    <a:ext uri="{FF2B5EF4-FFF2-40B4-BE49-F238E27FC236}">
                      <a16:creationId xmlns:a16="http://schemas.microsoft.com/office/drawing/2014/main" id="{ED49EB25-C7B1-C3F2-F835-652A7C10A464}"/>
                    </a:ext>
                  </a:extLst>
                </p:cNvPr>
                <p:cNvSpPr txBox="1">
                  <a:spLocks noRot="1" noChangeAspect="1" noMove="1" noResize="1" noEditPoints="1" noAdjustHandles="1" noChangeArrowheads="1" noChangeShapeType="1" noTextEdit="1"/>
                </p:cNvSpPr>
                <p:nvPr/>
              </p:nvSpPr>
              <p:spPr>
                <a:xfrm>
                  <a:off x="9445392" y="3784600"/>
                  <a:ext cx="2008095" cy="338554"/>
                </a:xfrm>
                <a:prstGeom prst="rect">
                  <a:avLst/>
                </a:prstGeom>
                <a:blipFill>
                  <a:blip r:embed="rId9"/>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6DB0D62A-6D06-D28A-B0DE-5EB343307079}"/>
                    </a:ext>
                  </a:extLst>
                </p:cNvPr>
                <p:cNvSpPr txBox="1"/>
                <p:nvPr/>
              </p:nvSpPr>
              <p:spPr>
                <a:xfrm>
                  <a:off x="9455150" y="4133850"/>
                  <a:ext cx="2144387" cy="476156"/>
                </a:xfrm>
                <a:prstGeom prst="rect">
                  <a:avLst/>
                </a:prstGeom>
                <a:noFill/>
              </p:spPr>
              <p:txBody>
                <a:bodyPr wrap="square" rtlCol="0">
                  <a:spAutoFit/>
                </a:bodyPr>
                <a:lstStyle/>
                <a:p>
                  <a:r>
                    <a:rPr lang="en-AU" sz="1600" dirty="0"/>
                    <a:t>Parallel </a:t>
                  </a:r>
                  <a14:m>
                    <m:oMath xmlns:m="http://schemas.openxmlformats.org/officeDocument/2006/math">
                      <m:f>
                        <m:fPr>
                          <m:ctrlPr>
                            <a:rPr lang="en-AU" sz="1600" i="1" dirty="0">
                              <a:latin typeface="Cambria Math" panose="02040503050406030204" pitchFamily="18" charset="0"/>
                            </a:rPr>
                          </m:ctrlPr>
                        </m:fPr>
                        <m:num>
                          <m:sSub>
                            <m:sSubPr>
                              <m:ctrlPr>
                                <a:rPr lang="en-AU" sz="1600" i="1" dirty="0">
                                  <a:latin typeface="Cambria Math" panose="02040503050406030204" pitchFamily="18" charset="0"/>
                                </a:rPr>
                              </m:ctrlPr>
                            </m:sSubPr>
                            <m:e>
                              <m:r>
                                <m:rPr>
                                  <m:sty m:val="p"/>
                                </m:rPr>
                                <a:rPr lang="en-US" altLang="zh-CN" sz="1600" i="1" dirty="0">
                                  <a:latin typeface="Cambria Math" panose="02040503050406030204" pitchFamily="18" charset="0"/>
                                </a:rPr>
                                <m:t>M</m:t>
                              </m:r>
                            </m:e>
                            <m:sub>
                              <m:r>
                                <a:rPr lang="en-AU" sz="1600" i="1" dirty="0">
                                  <a:latin typeface="Cambria Math" panose="02040503050406030204" pitchFamily="18" charset="0"/>
                                </a:rPr>
                                <m:t>1</m:t>
                              </m:r>
                            </m:sub>
                          </m:sSub>
                        </m:num>
                        <m:den>
                          <m:sSub>
                            <m:sSubPr>
                              <m:ctrlPr>
                                <a:rPr lang="en-AU" sz="1600" i="1" dirty="0">
                                  <a:latin typeface="Cambria Math" panose="02040503050406030204" pitchFamily="18" charset="0"/>
                                </a:rPr>
                              </m:ctrlPr>
                            </m:sSubPr>
                            <m:e>
                              <m:r>
                                <a:rPr lang="en-AU" sz="1600" i="1" dirty="0">
                                  <a:latin typeface="Cambria Math" panose="02040503050406030204" pitchFamily="18" charset="0"/>
                                </a:rPr>
                                <m:t>𝑁</m:t>
                              </m:r>
                            </m:e>
                            <m:sub>
                              <m:r>
                                <a:rPr lang="en-AU" sz="1600" i="1" dirty="0">
                                  <a:latin typeface="Cambria Math" panose="02040503050406030204" pitchFamily="18" charset="0"/>
                                </a:rPr>
                                <m:t>𝑃</m:t>
                              </m:r>
                            </m:sub>
                          </m:sSub>
                        </m:den>
                      </m:f>
                    </m:oMath>
                  </a14:m>
                  <a:r>
                    <a:rPr lang="en-AU" sz="1600" dirty="0"/>
                    <a:t> CDP</a:t>
                  </a:r>
                </a:p>
              </p:txBody>
            </p:sp>
          </mc:Choice>
          <mc:Fallback xmlns="">
            <p:sp>
              <p:nvSpPr>
                <p:cNvPr id="56" name="TextBox 55">
                  <a:extLst>
                    <a:ext uri="{FF2B5EF4-FFF2-40B4-BE49-F238E27FC236}">
                      <a16:creationId xmlns:a16="http://schemas.microsoft.com/office/drawing/2014/main" id="{6DB0D62A-6D06-D28A-B0DE-5EB343307079}"/>
                    </a:ext>
                  </a:extLst>
                </p:cNvPr>
                <p:cNvSpPr txBox="1">
                  <a:spLocks noRot="1" noChangeAspect="1" noMove="1" noResize="1" noEditPoints="1" noAdjustHandles="1" noChangeArrowheads="1" noChangeShapeType="1" noTextEdit="1"/>
                </p:cNvSpPr>
                <p:nvPr/>
              </p:nvSpPr>
              <p:spPr>
                <a:xfrm>
                  <a:off x="9455150" y="4133850"/>
                  <a:ext cx="2144387" cy="476156"/>
                </a:xfrm>
                <a:prstGeom prst="rect">
                  <a:avLst/>
                </a:prstGeom>
                <a:blipFill>
                  <a:blip r:embed="rId10"/>
                  <a:stretch>
                    <a:fillRect l="-1775"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9F1ECB9-BECA-3209-0708-94EF2CFD9B30}"/>
                    </a:ext>
                  </a:extLst>
                </p:cNvPr>
                <p:cNvSpPr txBox="1"/>
                <p:nvPr/>
              </p:nvSpPr>
              <p:spPr>
                <a:xfrm>
                  <a:off x="9461500" y="4660899"/>
                  <a:ext cx="2144387" cy="476156"/>
                </a:xfrm>
                <a:prstGeom prst="rect">
                  <a:avLst/>
                </a:prstGeom>
                <a:noFill/>
              </p:spPr>
              <p:txBody>
                <a:bodyPr wrap="square" rtlCol="0">
                  <a:spAutoFit/>
                </a:bodyPr>
                <a:lstStyle/>
                <a:p>
                  <a:r>
                    <a:rPr lang="en-AU" sz="1600" dirty="0"/>
                    <a:t>Parallel </a:t>
                  </a:r>
                  <a14:m>
                    <m:oMath xmlns:m="http://schemas.openxmlformats.org/officeDocument/2006/math">
                      <m:f>
                        <m:fPr>
                          <m:ctrlPr>
                            <a:rPr lang="en-AU" sz="1600" i="1" dirty="0">
                              <a:latin typeface="Cambria Math" panose="02040503050406030204" pitchFamily="18" charset="0"/>
                            </a:rPr>
                          </m:ctrlPr>
                        </m:fPr>
                        <m:num>
                          <m:sSub>
                            <m:sSubPr>
                              <m:ctrlPr>
                                <a:rPr lang="en-AU" sz="1600" i="1" dirty="0">
                                  <a:latin typeface="Cambria Math" panose="02040503050406030204" pitchFamily="18" charset="0"/>
                                </a:rPr>
                              </m:ctrlPr>
                            </m:sSubPr>
                            <m:e>
                              <m:r>
                                <m:rPr>
                                  <m:sty m:val="p"/>
                                </m:rPr>
                                <a:rPr lang="en-US" altLang="zh-CN" sz="1600" i="1" dirty="0">
                                  <a:latin typeface="Cambria Math" panose="02040503050406030204" pitchFamily="18" charset="0"/>
                                </a:rPr>
                                <m:t>M</m:t>
                              </m:r>
                            </m:e>
                            <m:sub>
                              <m:r>
                                <a:rPr lang="en-AU" sz="1600" i="1" dirty="0">
                                  <a:latin typeface="Cambria Math" panose="02040503050406030204" pitchFamily="18" charset="0"/>
                                </a:rPr>
                                <m:t>1</m:t>
                              </m:r>
                            </m:sub>
                          </m:sSub>
                        </m:num>
                        <m:den>
                          <m:sSub>
                            <m:sSubPr>
                              <m:ctrlPr>
                                <a:rPr lang="en-AU" sz="1600" i="1" dirty="0">
                                  <a:latin typeface="Cambria Math" panose="02040503050406030204" pitchFamily="18" charset="0"/>
                                </a:rPr>
                              </m:ctrlPr>
                            </m:sSubPr>
                            <m:e>
                              <m:r>
                                <a:rPr lang="en-AU" sz="1600" i="1" dirty="0">
                                  <a:latin typeface="Cambria Math" panose="02040503050406030204" pitchFamily="18" charset="0"/>
                                </a:rPr>
                                <m:t>𝑀</m:t>
                              </m:r>
                            </m:e>
                            <m:sub>
                              <m:r>
                                <a:rPr lang="en-AU" sz="1600" i="1" dirty="0">
                                  <a:latin typeface="Cambria Math" panose="02040503050406030204" pitchFamily="18" charset="0"/>
                                </a:rPr>
                                <m:t>2</m:t>
                              </m:r>
                            </m:sub>
                          </m:sSub>
                        </m:den>
                      </m:f>
                      <m:sSub>
                        <m:sSubPr>
                          <m:ctrlPr>
                            <a:rPr lang="en-AU" sz="1600" i="1" dirty="0">
                              <a:latin typeface="Cambria Math" panose="02040503050406030204" pitchFamily="18" charset="0"/>
                            </a:rPr>
                          </m:ctrlPr>
                        </m:sSubPr>
                        <m:e>
                          <m:r>
                            <a:rPr lang="en-AU" sz="1600" i="1" dirty="0">
                              <a:latin typeface="Cambria Math" panose="02040503050406030204" pitchFamily="18" charset="0"/>
                            </a:rPr>
                            <m:t>𝐹𝐹𝑇</m:t>
                          </m:r>
                        </m:e>
                        <m:sub>
                          <m:sSub>
                            <m:sSubPr>
                              <m:ctrlPr>
                                <a:rPr lang="en-AU" sz="1600" i="1" dirty="0">
                                  <a:latin typeface="Cambria Math" panose="02040503050406030204" pitchFamily="18" charset="0"/>
                                </a:rPr>
                              </m:ctrlPr>
                            </m:sSubPr>
                            <m:e>
                              <m:r>
                                <m:rPr>
                                  <m:sty m:val="p"/>
                                </m:rPr>
                                <a:rPr lang="en-US" altLang="zh-CN" sz="1600" i="1" dirty="0">
                                  <a:latin typeface="Cambria Math" panose="02040503050406030204" pitchFamily="18" charset="0"/>
                                </a:rPr>
                                <m:t>M</m:t>
                              </m:r>
                            </m:e>
                            <m:sub>
                              <m:r>
                                <a:rPr lang="en-AU" sz="1600" i="1" dirty="0">
                                  <a:latin typeface="Cambria Math" panose="02040503050406030204" pitchFamily="18" charset="0"/>
                                </a:rPr>
                                <m:t>2</m:t>
                              </m:r>
                            </m:sub>
                          </m:sSub>
                        </m:sub>
                      </m:sSub>
                    </m:oMath>
                  </a14:m>
                  <a:endParaRPr lang="en-AU" sz="1600" baseline="-25000" dirty="0"/>
                </a:p>
              </p:txBody>
            </p:sp>
          </mc:Choice>
          <mc:Fallback xmlns="">
            <p:sp>
              <p:nvSpPr>
                <p:cNvPr id="58" name="TextBox 57">
                  <a:extLst>
                    <a:ext uri="{FF2B5EF4-FFF2-40B4-BE49-F238E27FC236}">
                      <a16:creationId xmlns:a16="http://schemas.microsoft.com/office/drawing/2014/main" id="{F9F1ECB9-BECA-3209-0708-94EF2CFD9B30}"/>
                    </a:ext>
                  </a:extLst>
                </p:cNvPr>
                <p:cNvSpPr txBox="1">
                  <a:spLocks noRot="1" noChangeAspect="1" noMove="1" noResize="1" noEditPoints="1" noAdjustHandles="1" noChangeArrowheads="1" noChangeShapeType="1" noTextEdit="1"/>
                </p:cNvSpPr>
                <p:nvPr/>
              </p:nvSpPr>
              <p:spPr>
                <a:xfrm>
                  <a:off x="9461500" y="4660899"/>
                  <a:ext cx="2144387" cy="476156"/>
                </a:xfrm>
                <a:prstGeom prst="rect">
                  <a:avLst/>
                </a:prstGeom>
                <a:blipFill>
                  <a:blip r:embed="rId11"/>
                  <a:stretch>
                    <a:fillRect l="-1786" b="-8571"/>
                  </a:stretch>
                </a:blipFill>
              </p:spPr>
              <p:txBody>
                <a:bodyPr/>
                <a:lstStyle/>
                <a:p>
                  <a:r>
                    <a:rPr lang="en-US">
                      <a:noFill/>
                    </a:rPr>
                    <a:t> </a:t>
                  </a:r>
                </a:p>
              </p:txBody>
            </p:sp>
          </mc:Fallback>
        </mc:AlternateContent>
      </p:grpSp>
      <p:sp>
        <p:nvSpPr>
          <p:cNvPr id="2" name="Slide Number Placeholder 1">
            <a:extLst>
              <a:ext uri="{FF2B5EF4-FFF2-40B4-BE49-F238E27FC236}">
                <a16:creationId xmlns:a16="http://schemas.microsoft.com/office/drawing/2014/main" id="{D59630D8-73A5-DEB0-097A-FD7304AC7B04}"/>
              </a:ext>
            </a:extLst>
          </p:cNvPr>
          <p:cNvSpPr>
            <a:spLocks noGrp="1"/>
          </p:cNvSpPr>
          <p:nvPr>
            <p:ph type="sldNum" sz="quarter" idx="4"/>
          </p:nvPr>
        </p:nvSpPr>
        <p:spPr>
          <a:xfrm>
            <a:off x="8841828" y="6163296"/>
            <a:ext cx="2720962" cy="333387"/>
          </a:xfrm>
        </p:spPr>
        <p:txBody>
          <a:bodyPr/>
          <a:lstStyle/>
          <a:p>
            <a:fld id="{111B9107-CE57-4A90-84A8-8E925352AF13}" type="slidenum">
              <a:rPr lang="en-US" smtClean="0"/>
              <a:t>29</a:t>
            </a:fld>
            <a:endParaRPr lang="en-US" dirty="0"/>
          </a:p>
        </p:txBody>
      </p:sp>
    </p:spTree>
    <p:extLst>
      <p:ext uri="{BB962C8B-B14F-4D97-AF65-F5344CB8AC3E}">
        <p14:creationId xmlns:p14="http://schemas.microsoft.com/office/powerpoint/2010/main" val="72305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6"/>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1" grpId="0" animBg="1"/>
      <p:bldP spid="21" grpId="1" animBg="1"/>
      <p:bldP spid="30" grpId="0" animBg="1"/>
      <p:bldP spid="42" grpId="0" animBg="1"/>
      <p:bldP spid="4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D9254-ADB6-3071-BFC6-D34022985FCA}"/>
              </a:ext>
            </a:extLst>
          </p:cNvPr>
          <p:cNvSpPr>
            <a:spLocks noGrp="1"/>
          </p:cNvSpPr>
          <p:nvPr>
            <p:ph type="title"/>
          </p:nvPr>
        </p:nvSpPr>
        <p:spPr>
          <a:xfrm>
            <a:off x="770467" y="982131"/>
            <a:ext cx="10651067" cy="492443"/>
          </a:xfrm>
        </p:spPr>
        <p:txBody>
          <a:bodyPr/>
          <a:lstStyle/>
          <a:p>
            <a:r>
              <a:rPr lang="en-US" dirty="0"/>
              <a:t>Australia vs Taiwan</a:t>
            </a:r>
          </a:p>
        </p:txBody>
      </p:sp>
      <p:pic>
        <p:nvPicPr>
          <p:cNvPr id="5" name="Picture 4">
            <a:extLst>
              <a:ext uri="{FF2B5EF4-FFF2-40B4-BE49-F238E27FC236}">
                <a16:creationId xmlns:a16="http://schemas.microsoft.com/office/drawing/2014/main" id="{D0BC5EB3-11BD-38DD-377A-F496F4527BB4}"/>
              </a:ext>
            </a:extLst>
          </p:cNvPr>
          <p:cNvPicPr>
            <a:picLocks noChangeAspect="1"/>
          </p:cNvPicPr>
          <p:nvPr/>
        </p:nvPicPr>
        <p:blipFill>
          <a:blip r:embed="rId2"/>
          <a:stretch>
            <a:fillRect/>
          </a:stretch>
        </p:blipFill>
        <p:spPr>
          <a:xfrm>
            <a:off x="1092947" y="2079812"/>
            <a:ext cx="4327994" cy="3396129"/>
          </a:xfrm>
          <a:prstGeom prst="rect">
            <a:avLst/>
          </a:prstGeom>
        </p:spPr>
      </p:pic>
      <p:sp>
        <p:nvSpPr>
          <p:cNvPr id="6" name="Text Placeholder 3">
            <a:extLst>
              <a:ext uri="{FF2B5EF4-FFF2-40B4-BE49-F238E27FC236}">
                <a16:creationId xmlns:a16="http://schemas.microsoft.com/office/drawing/2014/main" id="{5898A39A-3690-490A-8489-308E8F0435A5}"/>
              </a:ext>
            </a:extLst>
          </p:cNvPr>
          <p:cNvSpPr>
            <a:spLocks noGrp="1"/>
          </p:cNvSpPr>
          <p:nvPr>
            <p:ph type="body" sz="quarter" idx="10"/>
          </p:nvPr>
        </p:nvSpPr>
        <p:spPr>
          <a:xfrm>
            <a:off x="6096000" y="2259106"/>
            <a:ext cx="5509697" cy="3216835"/>
          </a:xfrm>
        </p:spPr>
        <p:txBody>
          <a:bodyPr/>
          <a:lstStyle/>
          <a:p>
            <a:pPr>
              <a:spcBef>
                <a:spcPts val="600"/>
              </a:spcBef>
            </a:pPr>
            <a:r>
              <a:rPr lang="en-US" dirty="0">
                <a:solidFill>
                  <a:srgbClr val="414141"/>
                </a:solidFill>
              </a:rPr>
              <a:t>More than 200x larger than Taiwan</a:t>
            </a:r>
          </a:p>
          <a:p>
            <a:pPr>
              <a:spcBef>
                <a:spcPts val="600"/>
              </a:spcBef>
            </a:pPr>
            <a:r>
              <a:rPr lang="en-US" sz="2400" dirty="0">
                <a:solidFill>
                  <a:srgbClr val="414141"/>
                </a:solidFill>
                <a:cs typeface="Arial"/>
              </a:rPr>
              <a:t>Population about the same </a:t>
            </a:r>
          </a:p>
          <a:p>
            <a:pPr lvl="1">
              <a:spcBef>
                <a:spcPts val="600"/>
              </a:spcBef>
            </a:pPr>
            <a:r>
              <a:rPr lang="en-US" dirty="0">
                <a:solidFill>
                  <a:srgbClr val="414141"/>
                </a:solidFill>
                <a:cs typeface="Arial"/>
              </a:rPr>
              <a:t>27.0M vs 23.4M in 2023</a:t>
            </a:r>
            <a:endParaRPr lang="en-US" dirty="0">
              <a:cs typeface="Arial"/>
            </a:endParaRPr>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2C69D1EF-B4F8-DFFE-F98B-47ADF03940AE}"/>
              </a:ext>
            </a:extLst>
          </p:cNvPr>
          <p:cNvSpPr>
            <a:spLocks noGrp="1"/>
          </p:cNvSpPr>
          <p:nvPr>
            <p:ph type="sldNum" sz="quarter" idx="4"/>
          </p:nvPr>
        </p:nvSpPr>
        <p:spPr/>
        <p:txBody>
          <a:bodyPr/>
          <a:lstStyle/>
          <a:p>
            <a:fld id="{111B9107-CE57-4A90-84A8-8E925352AF13}" type="slidenum">
              <a:rPr lang="en-US" smtClean="0"/>
              <a:t>3</a:t>
            </a:fld>
            <a:endParaRPr lang="en-US" dirty="0"/>
          </a:p>
        </p:txBody>
      </p:sp>
    </p:spTree>
    <p:extLst>
      <p:ext uri="{BB962C8B-B14F-4D97-AF65-F5344CB8AC3E}">
        <p14:creationId xmlns:p14="http://schemas.microsoft.com/office/powerpoint/2010/main" val="2201586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98288-2BE7-C049-4D51-3D8C6EBDE43D}"/>
              </a:ext>
            </a:extLst>
          </p:cNvPr>
          <p:cNvSpPr>
            <a:spLocks noGrp="1"/>
          </p:cNvSpPr>
          <p:nvPr>
            <p:ph type="title"/>
          </p:nvPr>
        </p:nvSpPr>
        <p:spPr>
          <a:xfrm>
            <a:off x="838200" y="837202"/>
            <a:ext cx="10515600" cy="694241"/>
          </a:xfrm>
        </p:spPr>
        <p:txBody>
          <a:bodyPr>
            <a:normAutofit/>
          </a:bodyPr>
          <a:lstStyle/>
          <a:p>
            <a:r>
              <a:rPr lang="en-US" altLang="zh-CN" sz="3200" dirty="0"/>
              <a:t>Results (1)</a:t>
            </a:r>
            <a:endParaRPr lang="en-AU" sz="3200" dirty="0"/>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2336368F-795D-04B6-CEEC-DE55EED622F2}"/>
                  </a:ext>
                </a:extLst>
              </p:cNvPr>
              <p:cNvGraphicFramePr>
                <a:graphicFrameLocks noGrp="1"/>
              </p:cNvGraphicFramePr>
              <p:nvPr/>
            </p:nvGraphicFramePr>
            <p:xfrm>
              <a:off x="596681" y="1349505"/>
              <a:ext cx="4896000" cy="1905000"/>
            </p:xfrm>
            <a:graphic>
              <a:graphicData uri="http://schemas.openxmlformats.org/drawingml/2006/table">
                <a:tbl>
                  <a:tblPr firstRow="1" bandRow="1">
                    <a:tableStyleId>{5C22544A-7EE6-4342-B048-85BDC9FD1C3A}</a:tableStyleId>
                  </a:tblPr>
                  <a:tblGrid>
                    <a:gridCol w="2448000">
                      <a:extLst>
                        <a:ext uri="{9D8B030D-6E8A-4147-A177-3AD203B41FA5}">
                          <a16:colId xmlns:a16="http://schemas.microsoft.com/office/drawing/2014/main" val="520577759"/>
                        </a:ext>
                      </a:extLst>
                    </a:gridCol>
                    <a:gridCol w="2448000">
                      <a:extLst>
                        <a:ext uri="{9D8B030D-6E8A-4147-A177-3AD203B41FA5}">
                          <a16:colId xmlns:a16="http://schemas.microsoft.com/office/drawing/2014/main" val="4147183886"/>
                        </a:ext>
                      </a:extLst>
                    </a:gridCol>
                  </a:tblGrid>
                  <a:tr h="375920">
                    <a:tc>
                      <a:txBody>
                        <a:bodyPr/>
                        <a:lstStyle/>
                        <a:p>
                          <a:r>
                            <a:rPr lang="en-US" altLang="zh-CN" sz="1900">
                              <a:solidFill>
                                <a:schemeClr val="tx1"/>
                              </a:solidFill>
                            </a:rPr>
                            <a:t>FAM</a:t>
                          </a:r>
                          <a:endParaRPr lang="en-AU" sz="190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900">
                              <a:solidFill>
                                <a:schemeClr val="tx1"/>
                              </a:solidFill>
                            </a:rPr>
                            <a:t>SSCA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0636921"/>
                      </a:ext>
                    </a:extLst>
                  </a:tr>
                  <a:tr h="375920">
                    <a:tc>
                      <a:txBody>
                        <a:bodyPr/>
                        <a:lstStyle/>
                        <a:p>
                          <a:pPr/>
                          <a14:m>
                            <m:oMathPara xmlns:m="http://schemas.openxmlformats.org/officeDocument/2006/math">
                              <m:oMathParaPr>
                                <m:jc m:val="left"/>
                              </m:oMathParaPr>
                              <m:oMath xmlns:m="http://schemas.openxmlformats.org/officeDocument/2006/math">
                                <m:r>
                                  <a:rPr lang="en-AU" sz="1900" b="0" i="1" smtClean="0">
                                    <a:solidFill>
                                      <a:schemeClr val="tx1"/>
                                    </a:solidFill>
                                    <a:latin typeface="Cambria Math" panose="02040503050406030204" pitchFamily="18" charset="0"/>
                                  </a:rPr>
                                  <m:t>𝑁</m:t>
                                </m:r>
                                <m:r>
                                  <a:rPr lang="en-AU" sz="1900" b="0" i="1" smtClean="0">
                                    <a:solidFill>
                                      <a:schemeClr val="tx1"/>
                                    </a:solidFill>
                                    <a:latin typeface="Cambria Math" panose="02040503050406030204" pitchFamily="18" charset="0"/>
                                  </a:rPr>
                                  <m:t>=2,048</m:t>
                                </m:r>
                              </m:oMath>
                            </m:oMathPara>
                          </a14:m>
                          <a:endParaRPr lang="en-AU" sz="190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left"/>
                              </m:oMathParaPr>
                              <m:oMath xmlns:m="http://schemas.openxmlformats.org/officeDocument/2006/math">
                                <m:r>
                                  <a:rPr lang="en-AU" sz="1900" b="0" i="1" smtClean="0">
                                    <a:solidFill>
                                      <a:schemeClr val="tx1"/>
                                    </a:solidFill>
                                    <a:latin typeface="Cambria Math" panose="02040503050406030204" pitchFamily="18" charset="0"/>
                                  </a:rPr>
                                  <m:t>𝑁</m:t>
                                </m:r>
                                <m:r>
                                  <a:rPr lang="en-AU" sz="1900" b="0" i="1" smtClean="0">
                                    <a:solidFill>
                                      <a:schemeClr val="tx1"/>
                                    </a:solidFill>
                                    <a:latin typeface="Cambria Math" panose="02040503050406030204" pitchFamily="18" charset="0"/>
                                  </a:rPr>
                                  <m:t>=1,048,576</m:t>
                                </m:r>
                              </m:oMath>
                            </m:oMathPara>
                          </a14:m>
                          <a:endParaRPr lang="en-AU" sz="190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790975"/>
                      </a:ext>
                    </a:extLst>
                  </a:tr>
                  <a:tr h="3759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AU" sz="1900" b="0" i="1" smtClean="0">
                                        <a:solidFill>
                                          <a:schemeClr val="tx1"/>
                                        </a:solidFill>
                                        <a:latin typeface="Cambria Math" panose="02040503050406030204" pitchFamily="18" charset="0"/>
                                      </a:rPr>
                                    </m:ctrlPr>
                                  </m:sSubPr>
                                  <m:e>
                                    <m:r>
                                      <a:rPr lang="en-AU" sz="1900" b="0" i="1" smtClean="0">
                                        <a:solidFill>
                                          <a:schemeClr val="tx1"/>
                                        </a:solidFill>
                                        <a:latin typeface="Cambria Math" panose="02040503050406030204" pitchFamily="18" charset="0"/>
                                      </a:rPr>
                                      <m:t>𝑁</m:t>
                                    </m:r>
                                  </m:e>
                                  <m:sub>
                                    <m:r>
                                      <a:rPr lang="en-AU" sz="1900" b="0" i="1" smtClean="0">
                                        <a:solidFill>
                                          <a:schemeClr val="tx1"/>
                                        </a:solidFill>
                                        <a:latin typeface="Cambria Math" panose="02040503050406030204" pitchFamily="18" charset="0"/>
                                      </a:rPr>
                                      <m:t>𝑃</m:t>
                                    </m:r>
                                  </m:sub>
                                </m:sSub>
                                <m:r>
                                  <a:rPr lang="en-AU" sz="1900" b="0" i="1" smtClean="0">
                                    <a:solidFill>
                                      <a:schemeClr val="tx1"/>
                                    </a:solidFill>
                                    <a:latin typeface="Cambria Math" panose="02040503050406030204" pitchFamily="18" charset="0"/>
                                  </a:rPr>
                                  <m:t>=256</m:t>
                                </m:r>
                              </m:oMath>
                            </m:oMathPara>
                          </a14:m>
                          <a:endParaRPr lang="en-AU" sz="19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AU" sz="1900" b="0" i="1" smtClean="0">
                                        <a:solidFill>
                                          <a:schemeClr val="tx1"/>
                                        </a:solidFill>
                                        <a:latin typeface="Cambria Math" panose="02040503050406030204" pitchFamily="18" charset="0"/>
                                      </a:rPr>
                                    </m:ctrlPr>
                                  </m:sSubPr>
                                  <m:e>
                                    <m:r>
                                      <a:rPr lang="en-AU" sz="1900" b="0" i="1" smtClean="0">
                                        <a:solidFill>
                                          <a:schemeClr val="tx1"/>
                                        </a:solidFill>
                                        <a:latin typeface="Cambria Math" panose="02040503050406030204" pitchFamily="18" charset="0"/>
                                      </a:rPr>
                                      <m:t>𝑁</m:t>
                                    </m:r>
                                  </m:e>
                                  <m:sub>
                                    <m:r>
                                      <a:rPr lang="en-AU" sz="1900" b="0" i="1" smtClean="0">
                                        <a:solidFill>
                                          <a:schemeClr val="tx1"/>
                                        </a:solidFill>
                                        <a:latin typeface="Cambria Math" panose="02040503050406030204" pitchFamily="18" charset="0"/>
                                      </a:rPr>
                                      <m:t>𝑃</m:t>
                                    </m:r>
                                  </m:sub>
                                </m:sSub>
                                <m:r>
                                  <a:rPr lang="en-AU" sz="1900" b="0" i="1" smtClean="0">
                                    <a:solidFill>
                                      <a:schemeClr val="tx1"/>
                                    </a:solidFill>
                                    <a:latin typeface="Cambria Math" panose="02040503050406030204" pitchFamily="18" charset="0"/>
                                  </a:rPr>
                                  <m:t>=64</m:t>
                                </m:r>
                              </m:oMath>
                            </m:oMathPara>
                          </a14:m>
                          <a:endParaRPr lang="en-AU" sz="19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9653895"/>
                      </a:ext>
                    </a:extLst>
                  </a:tr>
                  <a:tr h="3759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AU" sz="1900" b="0" i="1" smtClean="0">
                                    <a:solidFill>
                                      <a:schemeClr val="tx1"/>
                                    </a:solidFill>
                                    <a:latin typeface="Cambria Math" panose="02040503050406030204" pitchFamily="18" charset="0"/>
                                  </a:rPr>
                                  <m:t>𝐿</m:t>
                                </m:r>
                                <m:r>
                                  <a:rPr lang="en-AU" sz="1900" b="0" i="1" smtClean="0">
                                    <a:solidFill>
                                      <a:schemeClr val="tx1"/>
                                    </a:solidFill>
                                    <a:latin typeface="Cambria Math" panose="02040503050406030204" pitchFamily="18" charset="0"/>
                                  </a:rPr>
                                  <m:t>=</m:t>
                                </m:r>
                                <m:r>
                                  <a:rPr lang="en-AU" sz="1900" b="0" i="0" smtClean="0">
                                    <a:solidFill>
                                      <a:schemeClr val="tx1"/>
                                    </a:solidFill>
                                    <a:latin typeface="Cambria Math" panose="02040503050406030204" pitchFamily="18" charset="0"/>
                                  </a:rPr>
                                  <m:t>64</m:t>
                                </m:r>
                              </m:oMath>
                            </m:oMathPara>
                          </a14:m>
                          <a:endParaRPr lang="en-AU" sz="19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AU" sz="1900" b="0" i="1" smtClean="0">
                                    <a:solidFill>
                                      <a:schemeClr val="tx1"/>
                                    </a:solidFill>
                                    <a:latin typeface="Cambria Math" panose="02040503050406030204" pitchFamily="18" charset="0"/>
                                  </a:rPr>
                                  <m:t>𝐿</m:t>
                                </m:r>
                                <m:r>
                                  <a:rPr lang="en-AU" sz="1900" b="0" i="1" smtClean="0">
                                    <a:solidFill>
                                      <a:schemeClr val="tx1"/>
                                    </a:solidFill>
                                    <a:latin typeface="Cambria Math" panose="02040503050406030204" pitchFamily="18" charset="0"/>
                                  </a:rPr>
                                  <m:t>=</m:t>
                                </m:r>
                                <m:r>
                                  <a:rPr lang="en-AU" sz="1900" b="0" i="0" smtClean="0">
                                    <a:solidFill>
                                      <a:schemeClr val="tx1"/>
                                    </a:solidFill>
                                    <a:latin typeface="Cambria Math" panose="02040503050406030204" pitchFamily="18" charset="0"/>
                                  </a:rPr>
                                  <m:t>1</m:t>
                                </m:r>
                              </m:oMath>
                            </m:oMathPara>
                          </a14:m>
                          <a:endParaRPr lang="en-AU" sz="19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0171961"/>
                      </a:ext>
                    </a:extLst>
                  </a:tr>
                  <a:tr h="375920">
                    <a:tc>
                      <a:txBody>
                        <a:bodyPr/>
                        <a:lstStyle/>
                        <a:p>
                          <a:pPr/>
                          <a14:m>
                            <m:oMathPara xmlns:m="http://schemas.openxmlformats.org/officeDocument/2006/math">
                              <m:oMathParaPr>
                                <m:jc m:val="left"/>
                              </m:oMathParaPr>
                              <m:oMath xmlns:m="http://schemas.openxmlformats.org/officeDocument/2006/math">
                                <m:r>
                                  <a:rPr lang="en-AU" sz="1900" b="0" i="1" smtClean="0">
                                    <a:solidFill>
                                      <a:schemeClr val="tx1"/>
                                    </a:solidFill>
                                    <a:latin typeface="Cambria Math" panose="02040503050406030204" pitchFamily="18" charset="0"/>
                                  </a:rPr>
                                  <m:t>𝑃</m:t>
                                </m:r>
                                <m:r>
                                  <a:rPr lang="en-AU" sz="1900" b="0" i="1" smtClean="0">
                                    <a:solidFill>
                                      <a:schemeClr val="tx1"/>
                                    </a:solidFill>
                                    <a:latin typeface="Cambria Math" panose="02040503050406030204" pitchFamily="18" charset="0"/>
                                  </a:rPr>
                                  <m:t>=32</m:t>
                                </m:r>
                              </m:oMath>
                            </m:oMathPara>
                          </a14:m>
                          <a:endParaRPr lang="en-AU" sz="19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left"/>
                              </m:oMathParaPr>
                              <m:oMath xmlns:m="http://schemas.openxmlformats.org/officeDocument/2006/math">
                                <m:r>
                                  <a:rPr lang="en-AU" sz="1900" b="0" i="1" smtClean="0">
                                    <a:solidFill>
                                      <a:schemeClr val="tx1"/>
                                    </a:solidFill>
                                    <a:latin typeface="Cambria Math" panose="02040503050406030204" pitchFamily="18" charset="0"/>
                                  </a:rPr>
                                  <m:t>𝑃</m:t>
                                </m:r>
                                <m:r>
                                  <a:rPr lang="en-AU" sz="1900" b="0" i="1" smtClean="0">
                                    <a:solidFill>
                                      <a:schemeClr val="tx1"/>
                                    </a:solidFill>
                                    <a:latin typeface="Cambria Math" panose="02040503050406030204" pitchFamily="18" charset="0"/>
                                  </a:rPr>
                                  <m:t>=</m:t>
                                </m:r>
                                <m:r>
                                  <m:rPr>
                                    <m:sty m:val="p"/>
                                  </m:rPr>
                                  <a:rPr lang="en-AU" sz="1900" b="0" i="0" smtClean="0">
                                    <a:solidFill>
                                      <a:schemeClr val="tx1"/>
                                    </a:solidFill>
                                    <a:latin typeface="Cambria Math" panose="02040503050406030204" pitchFamily="18" charset="0"/>
                                  </a:rPr>
                                  <m:t>N</m:t>
                                </m:r>
                                <m:r>
                                  <a:rPr lang="en-AU" sz="1900" b="0" i="0" smtClean="0">
                                    <a:solidFill>
                                      <a:schemeClr val="tx1"/>
                                    </a:solidFill>
                                    <a:latin typeface="Cambria Math" panose="02040503050406030204" pitchFamily="18" charset="0"/>
                                  </a:rPr>
                                  <m:t>=1,048,576</m:t>
                                </m:r>
                              </m:oMath>
                            </m:oMathPara>
                          </a14:m>
                          <a:endParaRPr lang="en-AU" sz="19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6751180"/>
                      </a:ext>
                    </a:extLst>
                  </a:tr>
                </a:tbl>
              </a:graphicData>
            </a:graphic>
          </p:graphicFrame>
        </mc:Choice>
        <mc:Fallback xmlns="">
          <p:graphicFrame>
            <p:nvGraphicFramePr>
              <p:cNvPr id="15" name="Table 14">
                <a:extLst>
                  <a:ext uri="{FF2B5EF4-FFF2-40B4-BE49-F238E27FC236}">
                    <a16:creationId xmlns:a16="http://schemas.microsoft.com/office/drawing/2014/main" id="{2336368F-795D-04B6-CEEC-DE55EED622F2}"/>
                  </a:ext>
                </a:extLst>
              </p:cNvPr>
              <p:cNvGraphicFramePr>
                <a:graphicFrameLocks noGrp="1"/>
              </p:cNvGraphicFramePr>
              <p:nvPr/>
            </p:nvGraphicFramePr>
            <p:xfrm>
              <a:off x="596681" y="1349505"/>
              <a:ext cx="4896000" cy="1905000"/>
            </p:xfrm>
            <a:graphic>
              <a:graphicData uri="http://schemas.openxmlformats.org/drawingml/2006/table">
                <a:tbl>
                  <a:tblPr firstRow="1" bandRow="1">
                    <a:tableStyleId>{5C22544A-7EE6-4342-B048-85BDC9FD1C3A}</a:tableStyleId>
                  </a:tblPr>
                  <a:tblGrid>
                    <a:gridCol w="2448000">
                      <a:extLst>
                        <a:ext uri="{9D8B030D-6E8A-4147-A177-3AD203B41FA5}">
                          <a16:colId xmlns:a16="http://schemas.microsoft.com/office/drawing/2014/main" val="520577759"/>
                        </a:ext>
                      </a:extLst>
                    </a:gridCol>
                    <a:gridCol w="2448000">
                      <a:extLst>
                        <a:ext uri="{9D8B030D-6E8A-4147-A177-3AD203B41FA5}">
                          <a16:colId xmlns:a16="http://schemas.microsoft.com/office/drawing/2014/main" val="4147183886"/>
                        </a:ext>
                      </a:extLst>
                    </a:gridCol>
                  </a:tblGrid>
                  <a:tr h="381000">
                    <a:tc>
                      <a:txBody>
                        <a:bodyPr/>
                        <a:lstStyle/>
                        <a:p>
                          <a:r>
                            <a:rPr lang="en-US" altLang="zh-CN" sz="1900">
                              <a:solidFill>
                                <a:schemeClr val="tx1"/>
                              </a:solidFill>
                            </a:rPr>
                            <a:t>FAM</a:t>
                          </a:r>
                          <a:endParaRPr lang="en-AU" sz="190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AU" sz="1900">
                              <a:solidFill>
                                <a:schemeClr val="tx1"/>
                              </a:solidFill>
                            </a:rPr>
                            <a:t>SSCA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0636921"/>
                      </a:ext>
                    </a:extLst>
                  </a:tr>
                  <a:tr h="381000">
                    <a:tc>
                      <a:txBody>
                        <a:bodyPr/>
                        <a:lstStyle/>
                        <a:p>
                          <a:endParaRPr lang="en-US"/>
                        </a:p>
                      </a:txBody>
                      <a:tcP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t="-110000" r="-99485" b="-303333"/>
                          </a:stretch>
                        </a:blipFill>
                      </a:tcPr>
                    </a:tc>
                    <a:tc>
                      <a:txBody>
                        <a:bodyPr/>
                        <a:lstStyle/>
                        <a:p>
                          <a:endParaRPr lang="en-US"/>
                        </a:p>
                      </a:txBody>
                      <a:tcP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100518" t="-110000" b="-303333"/>
                          </a:stretch>
                        </a:blipFill>
                      </a:tcPr>
                    </a:tc>
                    <a:extLst>
                      <a:ext uri="{0D108BD9-81ED-4DB2-BD59-A6C34878D82A}">
                        <a16:rowId xmlns:a16="http://schemas.microsoft.com/office/drawing/2014/main" val="308790975"/>
                      </a:ext>
                    </a:extLst>
                  </a:tr>
                  <a:tr h="3810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203226" r="-99485" b="-193548"/>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518" t="-203226" b="-193548"/>
                          </a:stretch>
                        </a:blipFill>
                      </a:tcPr>
                    </a:tc>
                    <a:extLst>
                      <a:ext uri="{0D108BD9-81ED-4DB2-BD59-A6C34878D82A}">
                        <a16:rowId xmlns:a16="http://schemas.microsoft.com/office/drawing/2014/main" val="2249653895"/>
                      </a:ext>
                    </a:extLst>
                  </a:tr>
                  <a:tr h="3810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313333" r="-99485" b="-100000"/>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518" t="-313333" b="-100000"/>
                          </a:stretch>
                        </a:blipFill>
                      </a:tcPr>
                    </a:tc>
                    <a:extLst>
                      <a:ext uri="{0D108BD9-81ED-4DB2-BD59-A6C34878D82A}">
                        <a16:rowId xmlns:a16="http://schemas.microsoft.com/office/drawing/2014/main" val="3090171961"/>
                      </a:ext>
                    </a:extLst>
                  </a:tr>
                  <a:tr h="381000">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t="-413333" r="-99485"/>
                          </a:stretch>
                        </a:blip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518" t="-413333"/>
                          </a:stretch>
                        </a:blipFill>
                      </a:tcPr>
                    </a:tc>
                    <a:extLst>
                      <a:ext uri="{0D108BD9-81ED-4DB2-BD59-A6C34878D82A}">
                        <a16:rowId xmlns:a16="http://schemas.microsoft.com/office/drawing/2014/main" val="3356751180"/>
                      </a:ext>
                    </a:extLst>
                  </a:tr>
                </a:tbl>
              </a:graphicData>
            </a:graphic>
          </p:graphicFrame>
        </mc:Fallback>
      </mc:AlternateContent>
      <p:pic>
        <p:nvPicPr>
          <p:cNvPr id="1026" name="Picture 2" descr="VCK5000 Versal 开发卡">
            <a:extLst>
              <a:ext uri="{FF2B5EF4-FFF2-40B4-BE49-F238E27FC236}">
                <a16:creationId xmlns:a16="http://schemas.microsoft.com/office/drawing/2014/main" id="{82D41BB5-7D13-02E0-B7CE-771BBE43BF1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36" b="89617" l="9818" r="92000">
                        <a14:foregroundMark x1="21818" y1="37158" x2="21818" y2="44262"/>
                        <a14:foregroundMark x1="16727" y1="36612" x2="14182" y2="42623"/>
                        <a14:foregroundMark x1="24727" y1="56284" x2="33091" y2="81421"/>
                        <a14:foregroundMark x1="30909" y1="83060" x2="35273" y2="82514"/>
                        <a14:foregroundMark x1="34182" y1="75956" x2="49091" y2="68306"/>
                        <a14:foregroundMark x1="92000" y1="43169" x2="90182" y2="35519"/>
                        <a14:foregroundMark x1="91273" y1="44262" x2="77091" y2="45902"/>
                        <a14:foregroundMark x1="89455" y1="36066" x2="78182" y2="13661"/>
                        <a14:foregroundMark x1="77818" y1="14208" x2="18182" y2="28962"/>
                      </a14:backgroundRemoval>
                    </a14:imgEffect>
                  </a14:imgLayer>
                </a14:imgProps>
              </a:ext>
              <a:ext uri="{28A0092B-C50C-407E-A947-70E740481C1C}">
                <a14:useLocalDpi xmlns:a14="http://schemas.microsoft.com/office/drawing/2010/main" val="0"/>
              </a:ext>
            </a:extLst>
          </a:blip>
          <a:srcRect/>
          <a:stretch>
            <a:fillRect/>
          </a:stretch>
        </p:blipFill>
        <p:spPr bwMode="auto">
          <a:xfrm rot="20507817">
            <a:off x="5314323" y="1346143"/>
            <a:ext cx="2417931" cy="16090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el Xeon Silver 4208 2.1GHz Eight ...">
            <a:extLst>
              <a:ext uri="{FF2B5EF4-FFF2-40B4-BE49-F238E27FC236}">
                <a16:creationId xmlns:a16="http://schemas.microsoft.com/office/drawing/2014/main" id="{90FF54E6-210B-A12A-AD79-6133BAA849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4390" y="1278656"/>
            <a:ext cx="1540281" cy="15402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VIDIA GeForce RTX 3090 Graphic Card - 24 GB GDDR6X India | Ubuy">
            <a:extLst>
              <a:ext uri="{FF2B5EF4-FFF2-40B4-BE49-F238E27FC236}">
                <a16:creationId xmlns:a16="http://schemas.microsoft.com/office/drawing/2014/main" id="{E66F5979-CF36-D772-4B1D-176025FCB608}"/>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5933" b="92495" l="732" r="96496">
                        <a14:foregroundMark x1="70921" y1="20229" x2="75418" y2="33524"/>
                        <a14:foregroundMark x1="80282" y1="14010" x2="89697" y2="33024"/>
                        <a14:foregroundMark x1="94195" y1="32595" x2="79969" y2="45390"/>
                        <a14:foregroundMark x1="47280" y1="35382" x2="28190" y2="76269"/>
                        <a14:foregroundMark x1="57008" y1="20229" x2="53818" y2="55540"/>
                        <a14:foregroundMark x1="53818" y1="55540" x2="38964" y2="76698"/>
                        <a14:foregroundMark x1="38964" y1="76698" x2="15847" y2="73481"/>
                        <a14:foregroundMark x1="15847" y1="73481" x2="32113" y2="92566"/>
                        <a14:foregroundMark x1="32113" y1="92566" x2="36925" y2="60901"/>
                        <a14:foregroundMark x1="36925" y1="60901" x2="69195" y2="12723"/>
                        <a14:foregroundMark x1="69195" y1="12723" x2="90586" y2="19299"/>
                        <a14:foregroundMark x1="90586" y1="19299" x2="80073" y2="40172"/>
                        <a14:foregroundMark x1="80073" y1="40172" x2="19874" y2="68120"/>
                        <a14:foregroundMark x1="19874" y1="68120" x2="29603" y2="43317"/>
                        <a14:foregroundMark x1="29603" y1="43317" x2="32688" y2="39242"/>
                        <a14:foregroundMark x1="77510" y1="17870" x2="59153" y2="50107"/>
                        <a14:foregroundMark x1="59153" y1="50107" x2="86349" y2="37527"/>
                        <a14:foregroundMark x1="86349" y1="37527" x2="81799" y2="13510"/>
                        <a14:foregroundMark x1="81799" y1="13510" x2="59310" y2="16440"/>
                        <a14:foregroundMark x1="59310" y1="16440" x2="53870" y2="21658"/>
                        <a14:foregroundMark x1="53870" y1="72480" x2="83421" y2="53181"/>
                        <a14:foregroundMark x1="83421" y1="53181" x2="83787" y2="52538"/>
                        <a14:foregroundMark x1="95921" y1="32595" x2="80962" y2="9793"/>
                        <a14:foregroundMark x1="80962" y1="9793" x2="63598" y2="15940"/>
                        <a14:foregroundMark x1="76098" y1="6004" x2="78923" y2="12152"/>
                        <a14:foregroundMark x1="96600" y1="25947" x2="93149" y2="36812"/>
                        <a14:foregroundMark x1="30230" y1="36812" x2="12971" y2="51537"/>
                        <a14:foregroundMark x1="12971" y1="51537" x2="15324" y2="79128"/>
                        <a14:foregroundMark x1="15324" y1="79128" x2="21548" y2="82916"/>
                        <a14:foregroundMark x1="13232" y1="51537" x2="10774" y2="76269"/>
                        <a14:foregroundMark x1="4864" y1="68692" x2="15638" y2="53467"/>
                        <a14:foregroundMark x1="4550" y1="58685" x2="24686" y2="48678"/>
                        <a14:foregroundMark x1="8368" y1="57756" x2="16684" y2="48678"/>
                        <a14:foregroundMark x1="732" y1="61044" x2="17521" y2="51966"/>
                        <a14:foregroundMark x1="17521" y1="51966" x2="20502" y2="47748"/>
                        <a14:foregroundMark x1="4550" y1="59185" x2="18776" y2="49678"/>
                        <a14:foregroundMark x1="4864" y1="56326" x2="18776" y2="47748"/>
                        <a14:foregroundMark x1="3818" y1="58184" x2="20188" y2="45890"/>
                        <a14:foregroundMark x1="20188" y1="45890" x2="20188" y2="45890"/>
                        <a14:foregroundMark x1="2824" y1="57756" x2="23326" y2="46319"/>
                        <a14:foregroundMark x1="4550" y1="55826" x2="28870" y2="40672"/>
                        <a14:foregroundMark x1="18096" y1="43960" x2="4864" y2="58184"/>
                        <a14:foregroundMark x1="38964" y1="29235" x2="66056" y2="12652"/>
                      </a14:backgroundRemoval>
                    </a14:imgEffect>
                  </a14:imgLayer>
                </a14:imgProps>
              </a:ext>
              <a:ext uri="{28A0092B-C50C-407E-A947-70E740481C1C}">
                <a14:useLocalDpi xmlns:a14="http://schemas.microsoft.com/office/drawing/2010/main" val="0"/>
              </a:ext>
            </a:extLst>
          </a:blip>
          <a:srcRect/>
          <a:stretch>
            <a:fillRect/>
          </a:stretch>
        </p:blipFill>
        <p:spPr bwMode="auto">
          <a:xfrm>
            <a:off x="7647940" y="1260993"/>
            <a:ext cx="2191235" cy="160334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C1065CE-C1F0-390F-766A-8A161DD6883D}"/>
              </a:ext>
            </a:extLst>
          </p:cNvPr>
          <p:cNvSpPr txBox="1"/>
          <p:nvPr/>
        </p:nvSpPr>
        <p:spPr>
          <a:xfrm>
            <a:off x="478367" y="3381966"/>
            <a:ext cx="5071828" cy="369332"/>
          </a:xfrm>
          <a:prstGeom prst="rect">
            <a:avLst/>
          </a:prstGeom>
          <a:noFill/>
        </p:spPr>
        <p:txBody>
          <a:bodyPr wrap="square" rtlCol="0">
            <a:spAutoFit/>
          </a:bodyPr>
          <a:lstStyle/>
          <a:p>
            <a:r>
              <a:rPr lang="en-US" altLang="zh-CN" dirty="0"/>
              <a:t>Single Precision: FAM 9.94e-5, SSCA 1.08e-6</a:t>
            </a:r>
            <a:endParaRPr lang="zh-CN" altLang="en-US" dirty="0"/>
          </a:p>
        </p:txBody>
      </p:sp>
      <p:graphicFrame>
        <p:nvGraphicFramePr>
          <p:cNvPr id="4" name="Content Placeholder 3">
            <a:extLst>
              <a:ext uri="{FF2B5EF4-FFF2-40B4-BE49-F238E27FC236}">
                <a16:creationId xmlns:a16="http://schemas.microsoft.com/office/drawing/2014/main" id="{50288319-1688-AD97-1517-4F28F2EFD060}"/>
              </a:ext>
            </a:extLst>
          </p:cNvPr>
          <p:cNvGraphicFramePr>
            <a:graphicFrameLocks/>
          </p:cNvGraphicFramePr>
          <p:nvPr/>
        </p:nvGraphicFramePr>
        <p:xfrm>
          <a:off x="1247033" y="4135852"/>
          <a:ext cx="9756000" cy="1722120"/>
        </p:xfrm>
        <a:graphic>
          <a:graphicData uri="http://schemas.openxmlformats.org/drawingml/2006/table">
            <a:tbl>
              <a:tblPr firstRow="1" bandRow="1">
                <a:tableStyleId>{5C22544A-7EE6-4342-B048-85BDC9FD1C3A}</a:tableStyleId>
              </a:tblPr>
              <a:tblGrid>
                <a:gridCol w="1728000">
                  <a:extLst>
                    <a:ext uri="{9D8B030D-6E8A-4147-A177-3AD203B41FA5}">
                      <a16:colId xmlns:a16="http://schemas.microsoft.com/office/drawing/2014/main" val="3235500659"/>
                    </a:ext>
                  </a:extLst>
                </a:gridCol>
                <a:gridCol w="1512000">
                  <a:extLst>
                    <a:ext uri="{9D8B030D-6E8A-4147-A177-3AD203B41FA5}">
                      <a16:colId xmlns:a16="http://schemas.microsoft.com/office/drawing/2014/main" val="4011937444"/>
                    </a:ext>
                  </a:extLst>
                </a:gridCol>
                <a:gridCol w="1620000">
                  <a:extLst>
                    <a:ext uri="{9D8B030D-6E8A-4147-A177-3AD203B41FA5}">
                      <a16:colId xmlns:a16="http://schemas.microsoft.com/office/drawing/2014/main" val="373819814"/>
                    </a:ext>
                  </a:extLst>
                </a:gridCol>
                <a:gridCol w="1404000">
                  <a:extLst>
                    <a:ext uri="{9D8B030D-6E8A-4147-A177-3AD203B41FA5}">
                      <a16:colId xmlns:a16="http://schemas.microsoft.com/office/drawing/2014/main" val="3802414334"/>
                    </a:ext>
                  </a:extLst>
                </a:gridCol>
                <a:gridCol w="1404000">
                  <a:extLst>
                    <a:ext uri="{9D8B030D-6E8A-4147-A177-3AD203B41FA5}">
                      <a16:colId xmlns:a16="http://schemas.microsoft.com/office/drawing/2014/main" val="2685627607"/>
                    </a:ext>
                  </a:extLst>
                </a:gridCol>
                <a:gridCol w="1404000">
                  <a:extLst>
                    <a:ext uri="{9D8B030D-6E8A-4147-A177-3AD203B41FA5}">
                      <a16:colId xmlns:a16="http://schemas.microsoft.com/office/drawing/2014/main" val="560907737"/>
                    </a:ext>
                  </a:extLst>
                </a:gridCol>
                <a:gridCol w="684000">
                  <a:extLst>
                    <a:ext uri="{9D8B030D-6E8A-4147-A177-3AD203B41FA5}">
                      <a16:colId xmlns:a16="http://schemas.microsoft.com/office/drawing/2014/main" val="2878490884"/>
                    </a:ext>
                  </a:extLst>
                </a:gridCol>
              </a:tblGrid>
              <a:tr h="375920">
                <a:tc rowSpan="2">
                  <a:txBody>
                    <a:bodyPr/>
                    <a:lstStyle/>
                    <a:p>
                      <a:endParaRPr lang="en-AU" sz="1600" dirty="0"/>
                    </a:p>
                  </a:txBody>
                  <a:tcPr/>
                </a:tc>
                <a:tc gridSpan="4">
                  <a:txBody>
                    <a:bodyPr/>
                    <a:lstStyle/>
                    <a:p>
                      <a:pPr algn="ctr"/>
                      <a:r>
                        <a:rPr lang="en-AU" sz="1900"/>
                        <a:t>PL</a:t>
                      </a:r>
                    </a:p>
                  </a:txBody>
                  <a:tcPr/>
                </a:tc>
                <a:tc hMerge="1">
                  <a:txBody>
                    <a:bodyPr/>
                    <a:lstStyle/>
                    <a:p>
                      <a:endParaRPr lang="en-AU"/>
                    </a:p>
                  </a:txBody>
                  <a:tcPr/>
                </a:tc>
                <a:tc hMerge="1">
                  <a:txBody>
                    <a:bodyPr/>
                    <a:lstStyle/>
                    <a:p>
                      <a:endParaRPr lang="en-AU"/>
                    </a:p>
                  </a:txBody>
                  <a:tcPr/>
                </a:tc>
                <a:tc hMerge="1">
                  <a:txBody>
                    <a:bodyPr/>
                    <a:lstStyle/>
                    <a:p>
                      <a:endParaRPr lang="en-AU"/>
                    </a:p>
                  </a:txBody>
                  <a:tcPr/>
                </a:tc>
                <a:tc gridSpan="2">
                  <a:txBody>
                    <a:bodyPr/>
                    <a:lstStyle/>
                    <a:p>
                      <a:pPr algn="ctr"/>
                      <a:r>
                        <a:rPr lang="en-AU" sz="1900"/>
                        <a:t>AIE Array</a:t>
                      </a:r>
                    </a:p>
                  </a:txBody>
                  <a:tcPr/>
                </a:tc>
                <a:tc hMerge="1">
                  <a:txBody>
                    <a:bodyPr/>
                    <a:lstStyle/>
                    <a:p>
                      <a:endParaRPr lang="en-AU"/>
                    </a:p>
                  </a:txBody>
                  <a:tcPr/>
                </a:tc>
                <a:extLst>
                  <a:ext uri="{0D108BD9-81ED-4DB2-BD59-A6C34878D82A}">
                    <a16:rowId xmlns:a16="http://schemas.microsoft.com/office/drawing/2014/main" val="3829408740"/>
                  </a:ext>
                </a:extLst>
              </a:tr>
              <a:tr h="335280">
                <a:tc vMerge="1">
                  <a:txBody>
                    <a:bodyPr/>
                    <a:lstStyle/>
                    <a:p>
                      <a:endParaRPr lang="en-AU"/>
                    </a:p>
                  </a:txBody>
                  <a:tcPr/>
                </a:tc>
                <a:tc>
                  <a:txBody>
                    <a:bodyPr/>
                    <a:lstStyle/>
                    <a:p>
                      <a:pPr algn="l"/>
                      <a:r>
                        <a:rPr lang="en-AU" sz="1600" dirty="0"/>
                        <a:t>Register</a:t>
                      </a:r>
                    </a:p>
                  </a:txBody>
                  <a:tcPr/>
                </a:tc>
                <a:tc>
                  <a:txBody>
                    <a:bodyPr/>
                    <a:lstStyle/>
                    <a:p>
                      <a:pPr algn="l"/>
                      <a:r>
                        <a:rPr lang="en-AU" sz="1600" dirty="0"/>
                        <a:t>LUT</a:t>
                      </a:r>
                    </a:p>
                  </a:txBody>
                  <a:tcPr/>
                </a:tc>
                <a:tc>
                  <a:txBody>
                    <a:bodyPr/>
                    <a:lstStyle/>
                    <a:p>
                      <a:pPr algn="l"/>
                      <a:r>
                        <a:rPr lang="en-AU" sz="1600" dirty="0"/>
                        <a:t>BRAM</a:t>
                      </a:r>
                    </a:p>
                  </a:txBody>
                  <a:tcPr/>
                </a:tc>
                <a:tc>
                  <a:txBody>
                    <a:bodyPr/>
                    <a:lstStyle/>
                    <a:p>
                      <a:pPr algn="l"/>
                      <a:r>
                        <a:rPr lang="en-AU" sz="1600" dirty="0"/>
                        <a:t>URAM</a:t>
                      </a:r>
                    </a:p>
                  </a:txBody>
                  <a:tcPr/>
                </a:tc>
                <a:tc>
                  <a:txBody>
                    <a:bodyPr/>
                    <a:lstStyle/>
                    <a:p>
                      <a:pPr algn="l"/>
                      <a:r>
                        <a:rPr lang="en-AU" sz="1600" dirty="0"/>
                        <a:t>AIE tile</a:t>
                      </a:r>
                    </a:p>
                  </a:txBody>
                  <a:tcPr/>
                </a:tc>
                <a:tc>
                  <a:txBody>
                    <a:bodyPr/>
                    <a:lstStyle/>
                    <a:p>
                      <a:pPr algn="l"/>
                      <a:r>
                        <a:rPr lang="en-AU" sz="1600" dirty="0"/>
                        <a:t>PLIO</a:t>
                      </a:r>
                    </a:p>
                  </a:txBody>
                  <a:tcPr/>
                </a:tc>
                <a:extLst>
                  <a:ext uri="{0D108BD9-81ED-4DB2-BD59-A6C34878D82A}">
                    <a16:rowId xmlns:a16="http://schemas.microsoft.com/office/drawing/2014/main" val="1938296301"/>
                  </a:ext>
                </a:extLst>
              </a:tr>
              <a:tr h="335280">
                <a:tc>
                  <a:txBody>
                    <a:bodyPr/>
                    <a:lstStyle/>
                    <a:p>
                      <a:r>
                        <a:rPr lang="en-AU" sz="1600"/>
                        <a:t>Total Resources</a:t>
                      </a:r>
                    </a:p>
                  </a:txBody>
                  <a:tcPr/>
                </a:tc>
                <a:tc>
                  <a:txBody>
                    <a:bodyPr/>
                    <a:lstStyle/>
                    <a:p>
                      <a:r>
                        <a:rPr lang="en-AU" sz="1400" dirty="0"/>
                        <a:t>1,739,432</a:t>
                      </a:r>
                    </a:p>
                  </a:txBody>
                  <a:tcPr/>
                </a:tc>
                <a:tc>
                  <a:txBody>
                    <a:bodyPr/>
                    <a:lstStyle/>
                    <a:p>
                      <a:r>
                        <a:rPr lang="en-AU" sz="1400" dirty="0"/>
                        <a:t>860,336</a:t>
                      </a:r>
                    </a:p>
                  </a:txBody>
                  <a:tcPr/>
                </a:tc>
                <a:tc>
                  <a:txBody>
                    <a:bodyPr/>
                    <a:lstStyle/>
                    <a:p>
                      <a:r>
                        <a:rPr lang="en-AU" sz="1400"/>
                        <a:t>933</a:t>
                      </a:r>
                    </a:p>
                  </a:txBody>
                  <a:tcPr/>
                </a:tc>
                <a:tc>
                  <a:txBody>
                    <a:bodyPr/>
                    <a:lstStyle/>
                    <a:p>
                      <a:r>
                        <a:rPr lang="en-AU" sz="1400"/>
                        <a:t>463</a:t>
                      </a:r>
                    </a:p>
                  </a:txBody>
                  <a:tcPr/>
                </a:tc>
                <a:tc>
                  <a:txBody>
                    <a:bodyPr/>
                    <a:lstStyle/>
                    <a:p>
                      <a:r>
                        <a:rPr lang="en-AU" sz="1400"/>
                        <a:t>400</a:t>
                      </a:r>
                    </a:p>
                  </a:txBody>
                  <a:tcPr/>
                </a:tc>
                <a:tc>
                  <a:txBody>
                    <a:bodyPr/>
                    <a:lstStyle/>
                    <a:p>
                      <a:r>
                        <a:rPr lang="en-AU" sz="1400" dirty="0"/>
                        <a:t>-</a:t>
                      </a:r>
                    </a:p>
                  </a:txBody>
                  <a:tcPr/>
                </a:tc>
                <a:extLst>
                  <a:ext uri="{0D108BD9-81ED-4DB2-BD59-A6C34878D82A}">
                    <a16:rowId xmlns:a16="http://schemas.microsoft.com/office/drawing/2014/main" val="2187442758"/>
                  </a:ext>
                </a:extLst>
              </a:tr>
              <a:tr h="335280">
                <a:tc>
                  <a:txBody>
                    <a:bodyPr/>
                    <a:lstStyle/>
                    <a:p>
                      <a:r>
                        <a:rPr lang="en-AU" sz="1600"/>
                        <a:t>FAM</a:t>
                      </a:r>
                    </a:p>
                  </a:txBody>
                  <a:tcPr/>
                </a:tc>
                <a:tc>
                  <a:txBody>
                    <a:bodyPr/>
                    <a:lstStyle/>
                    <a:p>
                      <a:r>
                        <a:rPr lang="en-AU" sz="1400"/>
                        <a:t>113,686 (6.61%)</a:t>
                      </a:r>
                    </a:p>
                  </a:txBody>
                  <a:tcPr/>
                </a:tc>
                <a:tc>
                  <a:txBody>
                    <a:bodyPr/>
                    <a:lstStyle/>
                    <a:p>
                      <a:r>
                        <a:rPr lang="en-AU" sz="1400"/>
                        <a:t>107,601 (12.73%)</a:t>
                      </a:r>
                    </a:p>
                  </a:txBody>
                  <a:tcPr/>
                </a:tc>
                <a:tc>
                  <a:txBody>
                    <a:bodyPr/>
                    <a:lstStyle/>
                    <a:p>
                      <a:r>
                        <a:rPr lang="en-AU" sz="1400" dirty="0"/>
                        <a:t>37 (3.97%) </a:t>
                      </a:r>
                    </a:p>
                  </a:txBody>
                  <a:tcPr/>
                </a:tc>
                <a:tc>
                  <a:txBody>
                    <a:bodyPr/>
                    <a:lstStyle/>
                    <a:p>
                      <a:r>
                        <a:rPr lang="en-AU" sz="1400" dirty="0"/>
                        <a:t>0 (0.00%)</a:t>
                      </a:r>
                    </a:p>
                  </a:txBody>
                  <a:tcPr/>
                </a:tc>
                <a:tc>
                  <a:txBody>
                    <a:bodyPr/>
                    <a:lstStyle/>
                    <a:p>
                      <a:r>
                        <a:rPr lang="en-AU" sz="1400" dirty="0"/>
                        <a:t>137 (34.25%)</a:t>
                      </a:r>
                    </a:p>
                  </a:txBody>
                  <a:tcPr/>
                </a:tc>
                <a:tc>
                  <a:txBody>
                    <a:bodyPr/>
                    <a:lstStyle/>
                    <a:p>
                      <a:r>
                        <a:rPr lang="en-AU" sz="1400" dirty="0"/>
                        <a:t>130</a:t>
                      </a:r>
                    </a:p>
                  </a:txBody>
                  <a:tcPr/>
                </a:tc>
                <a:extLst>
                  <a:ext uri="{0D108BD9-81ED-4DB2-BD59-A6C34878D82A}">
                    <a16:rowId xmlns:a16="http://schemas.microsoft.com/office/drawing/2014/main" val="1854338193"/>
                  </a:ext>
                </a:extLst>
              </a:tr>
              <a:tr h="335280">
                <a:tc>
                  <a:txBody>
                    <a:bodyPr/>
                    <a:lstStyle/>
                    <a:p>
                      <a:r>
                        <a:rPr lang="en-US" altLang="zh-CN" sz="1600"/>
                        <a:t>SSCA_2DFFT</a:t>
                      </a:r>
                      <a:endParaRPr lang="en-AU" sz="1600"/>
                    </a:p>
                  </a:txBody>
                  <a:tcPr/>
                </a:tc>
                <a:tc>
                  <a:txBody>
                    <a:bodyPr/>
                    <a:lstStyle/>
                    <a:p>
                      <a:r>
                        <a:rPr lang="en-AU" sz="1400"/>
                        <a:t>15,475 (0.89%)</a:t>
                      </a:r>
                    </a:p>
                  </a:txBody>
                  <a:tcPr/>
                </a:tc>
                <a:tc>
                  <a:txBody>
                    <a:bodyPr/>
                    <a:lstStyle/>
                    <a:p>
                      <a:r>
                        <a:rPr lang="en-AU" sz="1400" dirty="0"/>
                        <a:t>11,824 (1.37%)</a:t>
                      </a:r>
                    </a:p>
                  </a:txBody>
                  <a:tcPr/>
                </a:tc>
                <a:tc>
                  <a:txBody>
                    <a:bodyPr/>
                    <a:lstStyle/>
                    <a:p>
                      <a:r>
                        <a:rPr lang="en-AU" sz="1400" dirty="0"/>
                        <a:t>349 (37.41%)</a:t>
                      </a:r>
                    </a:p>
                  </a:txBody>
                  <a:tcPr/>
                </a:tc>
                <a:tc>
                  <a:txBody>
                    <a:bodyPr/>
                    <a:lstStyle/>
                    <a:p>
                      <a:r>
                        <a:rPr lang="en-AU" sz="1400" dirty="0"/>
                        <a:t>192 (41.47%)</a:t>
                      </a:r>
                    </a:p>
                  </a:txBody>
                  <a:tcPr/>
                </a:tc>
                <a:tc>
                  <a:txBody>
                    <a:bodyPr/>
                    <a:lstStyle/>
                    <a:p>
                      <a:r>
                        <a:rPr lang="en-AU" sz="1400" dirty="0"/>
                        <a:t>15 (3.75%)</a:t>
                      </a:r>
                    </a:p>
                  </a:txBody>
                  <a:tcPr/>
                </a:tc>
                <a:tc>
                  <a:txBody>
                    <a:bodyPr/>
                    <a:lstStyle/>
                    <a:p>
                      <a:r>
                        <a:rPr lang="en-AU" sz="1400" dirty="0"/>
                        <a:t>13</a:t>
                      </a:r>
                    </a:p>
                  </a:txBody>
                  <a:tcPr/>
                </a:tc>
                <a:extLst>
                  <a:ext uri="{0D108BD9-81ED-4DB2-BD59-A6C34878D82A}">
                    <a16:rowId xmlns:a16="http://schemas.microsoft.com/office/drawing/2014/main" val="2144055019"/>
                  </a:ext>
                </a:extLst>
              </a:tr>
            </a:tbl>
          </a:graphicData>
        </a:graphic>
      </p:graphicFrame>
      <p:sp>
        <p:nvSpPr>
          <p:cNvPr id="2" name="Slide Number Placeholder 1">
            <a:extLst>
              <a:ext uri="{FF2B5EF4-FFF2-40B4-BE49-F238E27FC236}">
                <a16:creationId xmlns:a16="http://schemas.microsoft.com/office/drawing/2014/main" id="{D7867639-F7E9-469F-B3BC-FA9ABE974054}"/>
              </a:ext>
            </a:extLst>
          </p:cNvPr>
          <p:cNvSpPr>
            <a:spLocks noGrp="1"/>
          </p:cNvSpPr>
          <p:nvPr>
            <p:ph type="sldNum" sz="quarter" idx="4"/>
          </p:nvPr>
        </p:nvSpPr>
        <p:spPr/>
        <p:txBody>
          <a:bodyPr/>
          <a:lstStyle/>
          <a:p>
            <a:fld id="{111B9107-CE57-4A90-84A8-8E925352AF13}" type="slidenum">
              <a:rPr lang="en-US" smtClean="0"/>
              <a:t>30</a:t>
            </a:fld>
            <a:endParaRPr lang="en-US"/>
          </a:p>
        </p:txBody>
      </p:sp>
    </p:spTree>
    <p:extLst>
      <p:ext uri="{BB962C8B-B14F-4D97-AF65-F5344CB8AC3E}">
        <p14:creationId xmlns:p14="http://schemas.microsoft.com/office/powerpoint/2010/main" val="3335798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84A3-AE0D-A988-A0C0-0BFABF03ACE9}"/>
              </a:ext>
            </a:extLst>
          </p:cNvPr>
          <p:cNvSpPr>
            <a:spLocks noGrp="1"/>
          </p:cNvSpPr>
          <p:nvPr>
            <p:ph type="title"/>
          </p:nvPr>
        </p:nvSpPr>
        <p:spPr>
          <a:xfrm>
            <a:off x="838200" y="837202"/>
            <a:ext cx="10515600" cy="694241"/>
          </a:xfrm>
        </p:spPr>
        <p:txBody>
          <a:bodyPr>
            <a:normAutofit/>
          </a:bodyPr>
          <a:lstStyle/>
          <a:p>
            <a:r>
              <a:rPr lang="en-AU" sz="3200" dirty="0"/>
              <a:t>Results (2)</a:t>
            </a:r>
          </a:p>
        </p:txBody>
      </p:sp>
      <p:graphicFrame>
        <p:nvGraphicFramePr>
          <p:cNvPr id="5" name="Table 4">
            <a:extLst>
              <a:ext uri="{FF2B5EF4-FFF2-40B4-BE49-F238E27FC236}">
                <a16:creationId xmlns:a16="http://schemas.microsoft.com/office/drawing/2014/main" id="{9648236C-6DFD-8777-3664-6CB8BFE85A20}"/>
              </a:ext>
            </a:extLst>
          </p:cNvPr>
          <p:cNvGraphicFramePr>
            <a:graphicFrameLocks noGrp="1"/>
          </p:cNvGraphicFramePr>
          <p:nvPr>
            <p:extLst>
              <p:ext uri="{D42A27DB-BD31-4B8C-83A1-F6EECF244321}">
                <p14:modId xmlns:p14="http://schemas.microsoft.com/office/powerpoint/2010/main" val="3100317370"/>
              </p:ext>
            </p:extLst>
          </p:nvPr>
        </p:nvGraphicFramePr>
        <p:xfrm>
          <a:off x="532742" y="1644229"/>
          <a:ext cx="6480000" cy="1676400"/>
        </p:xfrm>
        <a:graphic>
          <a:graphicData uri="http://schemas.openxmlformats.org/drawingml/2006/table">
            <a:tbl>
              <a:tblPr firstRow="1" bandRow="1">
                <a:tableStyleId>{5C22544A-7EE6-4342-B048-85BDC9FD1C3A}</a:tableStyleId>
              </a:tblPr>
              <a:tblGrid>
                <a:gridCol w="1296000">
                  <a:extLst>
                    <a:ext uri="{9D8B030D-6E8A-4147-A177-3AD203B41FA5}">
                      <a16:colId xmlns:a16="http://schemas.microsoft.com/office/drawing/2014/main" val="227162410"/>
                    </a:ext>
                  </a:extLst>
                </a:gridCol>
                <a:gridCol w="1296000">
                  <a:extLst>
                    <a:ext uri="{9D8B030D-6E8A-4147-A177-3AD203B41FA5}">
                      <a16:colId xmlns:a16="http://schemas.microsoft.com/office/drawing/2014/main" val="1918825275"/>
                    </a:ext>
                  </a:extLst>
                </a:gridCol>
                <a:gridCol w="1296000">
                  <a:extLst>
                    <a:ext uri="{9D8B030D-6E8A-4147-A177-3AD203B41FA5}">
                      <a16:colId xmlns:a16="http://schemas.microsoft.com/office/drawing/2014/main" val="498891557"/>
                    </a:ext>
                  </a:extLst>
                </a:gridCol>
                <a:gridCol w="1296000">
                  <a:extLst>
                    <a:ext uri="{9D8B030D-6E8A-4147-A177-3AD203B41FA5}">
                      <a16:colId xmlns:a16="http://schemas.microsoft.com/office/drawing/2014/main" val="452127058"/>
                    </a:ext>
                  </a:extLst>
                </a:gridCol>
                <a:gridCol w="1296000">
                  <a:extLst>
                    <a:ext uri="{9D8B030D-6E8A-4147-A177-3AD203B41FA5}">
                      <a16:colId xmlns:a16="http://schemas.microsoft.com/office/drawing/2014/main" val="1067838061"/>
                    </a:ext>
                  </a:extLst>
                </a:gridCol>
              </a:tblGrid>
              <a:tr h="335280">
                <a:tc rowSpan="2">
                  <a:txBody>
                    <a:bodyPr/>
                    <a:lstStyle/>
                    <a:p>
                      <a:endParaRPr lang="en-AU" sz="1600" dirty="0"/>
                    </a:p>
                  </a:txBody>
                  <a:tcPr/>
                </a:tc>
                <a:tc gridSpan="2">
                  <a:txBody>
                    <a:bodyPr/>
                    <a:lstStyle/>
                    <a:p>
                      <a:pPr algn="ctr"/>
                      <a:r>
                        <a:rPr lang="en-AU" sz="1600" dirty="0"/>
                        <a:t>FAM</a:t>
                      </a:r>
                    </a:p>
                  </a:txBody>
                  <a:tcPr/>
                </a:tc>
                <a:tc hMerge="1">
                  <a:txBody>
                    <a:bodyPr/>
                    <a:lstStyle/>
                    <a:p>
                      <a:endParaRPr lang="en-AU"/>
                    </a:p>
                  </a:txBody>
                  <a:tcPr/>
                </a:tc>
                <a:tc gridSpan="2">
                  <a:txBody>
                    <a:bodyPr/>
                    <a:lstStyle/>
                    <a:p>
                      <a:pPr algn="ctr"/>
                      <a:r>
                        <a:rPr lang="en-AU" sz="1600"/>
                        <a:t>SSCA</a:t>
                      </a:r>
                    </a:p>
                  </a:txBody>
                  <a:tcPr/>
                </a:tc>
                <a:tc hMerge="1">
                  <a:txBody>
                    <a:bodyPr/>
                    <a:lstStyle/>
                    <a:p>
                      <a:endParaRPr lang="en-AU"/>
                    </a:p>
                  </a:txBody>
                  <a:tcPr/>
                </a:tc>
                <a:extLst>
                  <a:ext uri="{0D108BD9-81ED-4DB2-BD59-A6C34878D82A}">
                    <a16:rowId xmlns:a16="http://schemas.microsoft.com/office/drawing/2014/main" val="4007965374"/>
                  </a:ext>
                </a:extLst>
              </a:tr>
              <a:tr h="335280">
                <a:tc vMerge="1">
                  <a:txBody>
                    <a:bodyPr/>
                    <a:lstStyle/>
                    <a:p>
                      <a:endParaRPr lang="en-AU"/>
                    </a:p>
                  </a:txBody>
                  <a:tcPr/>
                </a:tc>
                <a:tc>
                  <a:txBody>
                    <a:bodyPr/>
                    <a:lstStyle/>
                    <a:p>
                      <a:r>
                        <a:rPr lang="en-AU" sz="1600" dirty="0"/>
                        <a:t>Time</a:t>
                      </a:r>
                    </a:p>
                  </a:txBody>
                  <a:tcPr/>
                </a:tc>
                <a:tc>
                  <a:txBody>
                    <a:bodyPr/>
                    <a:lstStyle/>
                    <a:p>
                      <a:r>
                        <a:rPr lang="en-AU" sz="1600" dirty="0"/>
                        <a:t>Speedup</a:t>
                      </a:r>
                    </a:p>
                  </a:txBody>
                  <a:tcPr/>
                </a:tc>
                <a:tc>
                  <a:txBody>
                    <a:bodyPr/>
                    <a:lstStyle/>
                    <a:p>
                      <a:r>
                        <a:rPr lang="en-AU" sz="1600"/>
                        <a:t>Time</a:t>
                      </a:r>
                    </a:p>
                  </a:txBody>
                  <a:tcPr/>
                </a:tc>
                <a:tc>
                  <a:txBody>
                    <a:bodyPr/>
                    <a:lstStyle/>
                    <a:p>
                      <a:r>
                        <a:rPr lang="en-AU" sz="1600"/>
                        <a:t>Speedup</a:t>
                      </a:r>
                    </a:p>
                  </a:txBody>
                  <a:tcPr/>
                </a:tc>
                <a:extLst>
                  <a:ext uri="{0D108BD9-81ED-4DB2-BD59-A6C34878D82A}">
                    <a16:rowId xmlns:a16="http://schemas.microsoft.com/office/drawing/2014/main" val="1341329294"/>
                  </a:ext>
                </a:extLst>
              </a:tr>
              <a:tr h="335280">
                <a:tc>
                  <a:txBody>
                    <a:bodyPr/>
                    <a:lstStyle/>
                    <a:p>
                      <a:r>
                        <a:rPr lang="en-AU" sz="1600"/>
                        <a:t>CPU</a:t>
                      </a:r>
                    </a:p>
                  </a:txBody>
                  <a:tcPr/>
                </a:tc>
                <a:tc>
                  <a:txBody>
                    <a:bodyPr/>
                    <a:lstStyle/>
                    <a:p>
                      <a:r>
                        <a:rPr lang="en-AU" sz="1600" dirty="0"/>
                        <a:t>0.194s</a:t>
                      </a:r>
                    </a:p>
                  </a:txBody>
                  <a:tcPr/>
                </a:tc>
                <a:tc>
                  <a:txBody>
                    <a:bodyPr/>
                    <a:lstStyle/>
                    <a:p>
                      <a:r>
                        <a:rPr lang="en-AU" sz="1600"/>
                        <a:t>1</a:t>
                      </a:r>
                    </a:p>
                  </a:txBody>
                  <a:tcPr/>
                </a:tc>
                <a:tc>
                  <a:txBody>
                    <a:bodyPr/>
                    <a:lstStyle/>
                    <a:p>
                      <a:r>
                        <a:rPr lang="en-AU" sz="1600"/>
                        <a:t>11.3a</a:t>
                      </a:r>
                    </a:p>
                  </a:txBody>
                  <a:tcPr/>
                </a:tc>
                <a:tc>
                  <a:txBody>
                    <a:bodyPr/>
                    <a:lstStyle/>
                    <a:p>
                      <a:r>
                        <a:rPr lang="en-AU" sz="1600"/>
                        <a:t>1</a:t>
                      </a:r>
                    </a:p>
                  </a:txBody>
                  <a:tcPr/>
                </a:tc>
                <a:extLst>
                  <a:ext uri="{0D108BD9-81ED-4DB2-BD59-A6C34878D82A}">
                    <a16:rowId xmlns:a16="http://schemas.microsoft.com/office/drawing/2014/main" val="4134044465"/>
                  </a:ext>
                </a:extLst>
              </a:tr>
              <a:tr h="335280">
                <a:tc>
                  <a:txBody>
                    <a:bodyPr/>
                    <a:lstStyle/>
                    <a:p>
                      <a:r>
                        <a:rPr lang="en-AU" sz="1600"/>
                        <a:t>GPU</a:t>
                      </a:r>
                    </a:p>
                  </a:txBody>
                  <a:tcPr/>
                </a:tc>
                <a:tc>
                  <a:txBody>
                    <a:bodyPr/>
                    <a:lstStyle/>
                    <a:p>
                      <a:r>
                        <a:rPr lang="en-AU" sz="1600" dirty="0"/>
                        <a:t>2.791ms</a:t>
                      </a:r>
                    </a:p>
                  </a:txBody>
                  <a:tcPr/>
                </a:tc>
                <a:tc>
                  <a:txBody>
                    <a:bodyPr/>
                    <a:lstStyle/>
                    <a:p>
                      <a:r>
                        <a:rPr lang="en-AU" sz="1600" dirty="0"/>
                        <a:t>69.51</a:t>
                      </a:r>
                    </a:p>
                  </a:txBody>
                  <a:tcPr/>
                </a:tc>
                <a:tc>
                  <a:txBody>
                    <a:bodyPr/>
                    <a:lstStyle/>
                    <a:p>
                      <a:r>
                        <a:rPr lang="en-AU" sz="1600"/>
                        <a:t>217ms</a:t>
                      </a:r>
                    </a:p>
                  </a:txBody>
                  <a:tcPr/>
                </a:tc>
                <a:tc>
                  <a:txBody>
                    <a:bodyPr/>
                    <a:lstStyle/>
                    <a:p>
                      <a:r>
                        <a:rPr lang="en-AU" sz="1600"/>
                        <a:t>52.07</a:t>
                      </a:r>
                    </a:p>
                  </a:txBody>
                  <a:tcPr/>
                </a:tc>
                <a:extLst>
                  <a:ext uri="{0D108BD9-81ED-4DB2-BD59-A6C34878D82A}">
                    <a16:rowId xmlns:a16="http://schemas.microsoft.com/office/drawing/2014/main" val="1827942230"/>
                  </a:ext>
                </a:extLst>
              </a:tr>
              <a:tr h="335280">
                <a:tc>
                  <a:txBody>
                    <a:bodyPr/>
                    <a:lstStyle/>
                    <a:p>
                      <a:r>
                        <a:rPr lang="en-AU" sz="1600"/>
                        <a:t>VCK5000</a:t>
                      </a:r>
                    </a:p>
                  </a:txBody>
                  <a:tcPr/>
                </a:tc>
                <a:tc>
                  <a:txBody>
                    <a:bodyPr/>
                    <a:lstStyle/>
                    <a:p>
                      <a:r>
                        <a:rPr lang="en-AU" sz="1600"/>
                        <a:t>0.630ms</a:t>
                      </a:r>
                    </a:p>
                  </a:txBody>
                  <a:tcPr/>
                </a:tc>
                <a:tc>
                  <a:txBody>
                    <a:bodyPr/>
                    <a:lstStyle/>
                    <a:p>
                      <a:r>
                        <a:rPr lang="en-AU" sz="1600" dirty="0"/>
                        <a:t>307.94</a:t>
                      </a:r>
                    </a:p>
                  </a:txBody>
                  <a:tcPr/>
                </a:tc>
                <a:tc>
                  <a:txBody>
                    <a:bodyPr/>
                    <a:lstStyle/>
                    <a:p>
                      <a:r>
                        <a:rPr lang="en-AU" sz="1600" dirty="0"/>
                        <a:t>114ms</a:t>
                      </a:r>
                    </a:p>
                  </a:txBody>
                  <a:tcPr/>
                </a:tc>
                <a:tc>
                  <a:txBody>
                    <a:bodyPr/>
                    <a:lstStyle/>
                    <a:p>
                      <a:r>
                        <a:rPr lang="en-AU" sz="1600" dirty="0"/>
                        <a:t>99.12</a:t>
                      </a:r>
                    </a:p>
                  </a:txBody>
                  <a:tcPr/>
                </a:tc>
                <a:extLst>
                  <a:ext uri="{0D108BD9-81ED-4DB2-BD59-A6C34878D82A}">
                    <a16:rowId xmlns:a16="http://schemas.microsoft.com/office/drawing/2014/main" val="2753473615"/>
                  </a:ext>
                </a:extLst>
              </a:tr>
            </a:tbl>
          </a:graphicData>
        </a:graphic>
      </p:graphicFrame>
      <p:pic>
        <p:nvPicPr>
          <p:cNvPr id="7" name="Picture 6" descr="A graph with numbers and lines&#10;&#10;AI-generated content may be incorrect.">
            <a:extLst>
              <a:ext uri="{FF2B5EF4-FFF2-40B4-BE49-F238E27FC236}">
                <a16:creationId xmlns:a16="http://schemas.microsoft.com/office/drawing/2014/main" id="{7B55DE78-6BB2-7269-7BDF-002D2CB48BE0}"/>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168335" y="331694"/>
            <a:ext cx="4381547" cy="3146612"/>
          </a:xfrm>
          <a:prstGeom prst="rect">
            <a:avLst/>
          </a:prstGeom>
          <a:effectLst>
            <a:outerShdw blurRad="50800" dist="38100" dir="2700000" algn="tl" rotWithShape="0">
              <a:prstClr val="black">
                <a:alpha val="40000"/>
              </a:prstClr>
            </a:outerShdw>
          </a:effectLst>
        </p:spPr>
      </p:pic>
      <p:graphicFrame>
        <p:nvGraphicFramePr>
          <p:cNvPr id="8" name="Table 8">
            <a:extLst>
              <a:ext uri="{FF2B5EF4-FFF2-40B4-BE49-F238E27FC236}">
                <a16:creationId xmlns:a16="http://schemas.microsoft.com/office/drawing/2014/main" id="{E4A16EBA-7401-8ACC-509C-0AD18429574E}"/>
              </a:ext>
            </a:extLst>
          </p:cNvPr>
          <p:cNvGraphicFramePr>
            <a:graphicFrameLocks noGrp="1"/>
          </p:cNvGraphicFramePr>
          <p:nvPr/>
        </p:nvGraphicFramePr>
        <p:xfrm>
          <a:off x="603872" y="3638359"/>
          <a:ext cx="9828000" cy="2011680"/>
        </p:xfrm>
        <a:graphic>
          <a:graphicData uri="http://schemas.openxmlformats.org/drawingml/2006/table">
            <a:tbl>
              <a:tblPr firstRow="1" bandRow="1">
                <a:tableStyleId>{5C22544A-7EE6-4342-B048-85BDC9FD1C3A}</a:tableStyleId>
              </a:tblPr>
              <a:tblGrid>
                <a:gridCol w="3780000">
                  <a:extLst>
                    <a:ext uri="{9D8B030D-6E8A-4147-A177-3AD203B41FA5}">
                      <a16:colId xmlns:a16="http://schemas.microsoft.com/office/drawing/2014/main" val="3721209028"/>
                    </a:ext>
                  </a:extLst>
                </a:gridCol>
                <a:gridCol w="1824000">
                  <a:extLst>
                    <a:ext uri="{9D8B030D-6E8A-4147-A177-3AD203B41FA5}">
                      <a16:colId xmlns:a16="http://schemas.microsoft.com/office/drawing/2014/main" val="2171641339"/>
                    </a:ext>
                  </a:extLst>
                </a:gridCol>
                <a:gridCol w="1728000">
                  <a:extLst>
                    <a:ext uri="{9D8B030D-6E8A-4147-A177-3AD203B41FA5}">
                      <a16:colId xmlns:a16="http://schemas.microsoft.com/office/drawing/2014/main" val="2753845588"/>
                    </a:ext>
                  </a:extLst>
                </a:gridCol>
                <a:gridCol w="2496000">
                  <a:extLst>
                    <a:ext uri="{9D8B030D-6E8A-4147-A177-3AD203B41FA5}">
                      <a16:colId xmlns:a16="http://schemas.microsoft.com/office/drawing/2014/main" val="1493337423"/>
                    </a:ext>
                  </a:extLst>
                </a:gridCol>
              </a:tblGrid>
              <a:tr h="335280">
                <a:tc>
                  <a:txBody>
                    <a:bodyPr/>
                    <a:lstStyle/>
                    <a:p>
                      <a:pPr algn="just"/>
                      <a:endParaRPr lang="en-AU" sz="1600" dirty="0"/>
                    </a:p>
                  </a:txBody>
                  <a:tcPr/>
                </a:tc>
                <a:tc>
                  <a:txBody>
                    <a:bodyPr/>
                    <a:lstStyle/>
                    <a:p>
                      <a:r>
                        <a:rPr lang="en-AU" sz="1600" dirty="0"/>
                        <a:t>FAM_ZCU111[1]</a:t>
                      </a:r>
                    </a:p>
                  </a:txBody>
                  <a:tcPr/>
                </a:tc>
                <a:tc>
                  <a:txBody>
                    <a:bodyPr/>
                    <a:lstStyle/>
                    <a:p>
                      <a:r>
                        <a:rPr lang="en-AU" sz="1600" dirty="0"/>
                        <a:t>FAM_VCK5000</a:t>
                      </a:r>
                    </a:p>
                  </a:txBody>
                  <a:tcPr/>
                </a:tc>
                <a:tc>
                  <a:txBody>
                    <a:bodyPr/>
                    <a:lstStyle/>
                    <a:p>
                      <a:r>
                        <a:rPr lang="en-AU" sz="1600" dirty="0"/>
                        <a:t>SSCA_2DFFT_VCK5000</a:t>
                      </a:r>
                    </a:p>
                  </a:txBody>
                  <a:tcPr/>
                </a:tc>
                <a:extLst>
                  <a:ext uri="{0D108BD9-81ED-4DB2-BD59-A6C34878D82A}">
                    <a16:rowId xmlns:a16="http://schemas.microsoft.com/office/drawing/2014/main" val="2274407460"/>
                  </a:ext>
                </a:extLst>
              </a:tr>
              <a:tr h="335280">
                <a:tc>
                  <a:txBody>
                    <a:bodyPr/>
                    <a:lstStyle/>
                    <a:p>
                      <a:pPr algn="just"/>
                      <a:r>
                        <a:rPr lang="en-AU" sz="1600" dirty="0"/>
                        <a:t>Input window size</a:t>
                      </a:r>
                    </a:p>
                  </a:txBody>
                  <a:tcPr/>
                </a:tc>
                <a:tc>
                  <a:txBody>
                    <a:bodyPr/>
                    <a:lstStyle/>
                    <a:p>
                      <a:r>
                        <a:rPr lang="en-AU" sz="1600" dirty="0"/>
                        <a:t>2,048</a:t>
                      </a:r>
                    </a:p>
                  </a:txBody>
                  <a:tcPr/>
                </a:tc>
                <a:tc>
                  <a:txBody>
                    <a:bodyPr/>
                    <a:lstStyle/>
                    <a:p>
                      <a:r>
                        <a:rPr lang="en-AU" sz="1600" dirty="0"/>
                        <a:t>2,048</a:t>
                      </a:r>
                    </a:p>
                  </a:txBody>
                  <a:tcPr/>
                </a:tc>
                <a:tc>
                  <a:txBody>
                    <a:bodyPr/>
                    <a:lstStyle/>
                    <a:p>
                      <a:r>
                        <a:rPr lang="en-AU" sz="1600" dirty="0"/>
                        <a:t>1,048,576</a:t>
                      </a:r>
                    </a:p>
                  </a:txBody>
                  <a:tcPr/>
                </a:tc>
                <a:extLst>
                  <a:ext uri="{0D108BD9-81ED-4DB2-BD59-A6C34878D82A}">
                    <a16:rowId xmlns:a16="http://schemas.microsoft.com/office/drawing/2014/main" val="4268669751"/>
                  </a:ext>
                </a:extLst>
              </a:tr>
              <a:tr h="335280">
                <a:tc>
                  <a:txBody>
                    <a:bodyPr/>
                    <a:lstStyle/>
                    <a:p>
                      <a:pPr algn="just"/>
                      <a:r>
                        <a:rPr lang="en-US" altLang="zh-CN" sz="1600" dirty="0"/>
                        <a:t>Initiation Interval (</a:t>
                      </a:r>
                      <a:r>
                        <a:rPr lang="en-US" altLang="zh-CN" sz="1600" dirty="0" err="1"/>
                        <a:t>ms</a:t>
                      </a:r>
                      <a:r>
                        <a:rPr lang="en-US" altLang="zh-CN" sz="1600" dirty="0"/>
                        <a:t>)</a:t>
                      </a:r>
                      <a:endParaRPr lang="en-AU" sz="1600" dirty="0"/>
                    </a:p>
                  </a:txBody>
                  <a:tcPr/>
                </a:tc>
                <a:tc>
                  <a:txBody>
                    <a:bodyPr/>
                    <a:lstStyle/>
                    <a:p>
                      <a:r>
                        <a:rPr lang="en-AU" sz="1600" dirty="0"/>
                        <a:t>0.164</a:t>
                      </a:r>
                    </a:p>
                  </a:txBody>
                  <a:tcPr/>
                </a:tc>
                <a:tc>
                  <a:txBody>
                    <a:bodyPr/>
                    <a:lstStyle/>
                    <a:p>
                      <a:r>
                        <a:rPr lang="en-AU" sz="1600" dirty="0"/>
                        <a:t>0.63</a:t>
                      </a:r>
                    </a:p>
                  </a:txBody>
                  <a:tcPr/>
                </a:tc>
                <a:tc>
                  <a:txBody>
                    <a:bodyPr/>
                    <a:lstStyle/>
                    <a:p>
                      <a:r>
                        <a:rPr lang="en-AU" sz="1600" dirty="0"/>
                        <a:t>114</a:t>
                      </a:r>
                    </a:p>
                  </a:txBody>
                  <a:tcPr/>
                </a:tc>
                <a:extLst>
                  <a:ext uri="{0D108BD9-81ED-4DB2-BD59-A6C34878D82A}">
                    <a16:rowId xmlns:a16="http://schemas.microsoft.com/office/drawing/2014/main" val="3386616579"/>
                  </a:ext>
                </a:extLst>
              </a:tr>
              <a:tr h="335280">
                <a:tc>
                  <a:txBody>
                    <a:bodyPr/>
                    <a:lstStyle/>
                    <a:p>
                      <a:r>
                        <a:rPr lang="en-AU" sz="1600" dirty="0"/>
                        <a:t>Throughput (MS/s)</a:t>
                      </a:r>
                    </a:p>
                  </a:txBody>
                  <a:tcPr/>
                </a:tc>
                <a:tc>
                  <a:txBody>
                    <a:bodyPr/>
                    <a:lstStyle/>
                    <a:p>
                      <a:r>
                        <a:rPr lang="en-AU" sz="1600" dirty="0"/>
                        <a:t>12.50</a:t>
                      </a:r>
                    </a:p>
                  </a:txBody>
                  <a:tcPr/>
                </a:tc>
                <a:tc>
                  <a:txBody>
                    <a:bodyPr/>
                    <a:lstStyle/>
                    <a:p>
                      <a:r>
                        <a:rPr lang="en-AU" sz="1600" dirty="0"/>
                        <a:t>3.25</a:t>
                      </a:r>
                    </a:p>
                  </a:txBody>
                  <a:tcPr/>
                </a:tc>
                <a:tc>
                  <a:txBody>
                    <a:bodyPr/>
                    <a:lstStyle/>
                    <a:p>
                      <a:r>
                        <a:rPr lang="en-AU" sz="1600" dirty="0"/>
                        <a:t>9.21</a:t>
                      </a:r>
                    </a:p>
                  </a:txBody>
                  <a:tcPr/>
                </a:tc>
                <a:extLst>
                  <a:ext uri="{0D108BD9-81ED-4DB2-BD59-A6C34878D82A}">
                    <a16:rowId xmlns:a16="http://schemas.microsoft.com/office/drawing/2014/main" val="3685555359"/>
                  </a:ext>
                </a:extLst>
              </a:tr>
              <a:tr h="335280">
                <a:tc>
                  <a:txBody>
                    <a:bodyPr/>
                    <a:lstStyle/>
                    <a:p>
                      <a:r>
                        <a:rPr lang="en-AU" sz="1600" dirty="0"/>
                        <a:t>Computational Performance (GPOS)</a:t>
                      </a:r>
                    </a:p>
                  </a:txBody>
                  <a:tcPr/>
                </a:tc>
                <a:tc>
                  <a:txBody>
                    <a:bodyPr/>
                    <a:lstStyle/>
                    <a:p>
                      <a:r>
                        <a:rPr lang="en-AU" sz="1600" dirty="0"/>
                        <a:t>460</a:t>
                      </a:r>
                    </a:p>
                  </a:txBody>
                  <a:tcPr/>
                </a:tc>
                <a:tc>
                  <a:txBody>
                    <a:bodyPr/>
                    <a:lstStyle/>
                    <a:p>
                      <a:r>
                        <a:rPr lang="en-AU" sz="1600" dirty="0"/>
                        <a:t>189</a:t>
                      </a:r>
                    </a:p>
                  </a:txBody>
                  <a:tcPr/>
                </a:tc>
                <a:tc>
                  <a:txBody>
                    <a:bodyPr/>
                    <a:lstStyle/>
                    <a:p>
                      <a:r>
                        <a:rPr lang="en-AU" sz="1600" dirty="0"/>
                        <a:t>88</a:t>
                      </a:r>
                    </a:p>
                  </a:txBody>
                  <a:tcPr/>
                </a:tc>
                <a:extLst>
                  <a:ext uri="{0D108BD9-81ED-4DB2-BD59-A6C34878D82A}">
                    <a16:rowId xmlns:a16="http://schemas.microsoft.com/office/drawing/2014/main" val="1908616118"/>
                  </a:ext>
                </a:extLst>
              </a:tr>
              <a:tr h="335280">
                <a:tc>
                  <a:txBody>
                    <a:bodyPr/>
                    <a:lstStyle/>
                    <a:p>
                      <a:r>
                        <a:rPr lang="en-AU" sz="1600" dirty="0"/>
                        <a:t>Board Power (W)</a:t>
                      </a:r>
                    </a:p>
                  </a:txBody>
                  <a:tcPr/>
                </a:tc>
                <a:tc>
                  <a:txBody>
                    <a:bodyPr/>
                    <a:lstStyle/>
                    <a:p>
                      <a:r>
                        <a:rPr lang="en-AU" sz="1600" dirty="0"/>
                        <a:t>35</a:t>
                      </a:r>
                    </a:p>
                  </a:txBody>
                  <a:tcPr/>
                </a:tc>
                <a:tc>
                  <a:txBody>
                    <a:bodyPr/>
                    <a:lstStyle/>
                    <a:p>
                      <a:r>
                        <a:rPr lang="en-AU" sz="1600" dirty="0"/>
                        <a:t>40</a:t>
                      </a:r>
                    </a:p>
                  </a:txBody>
                  <a:tcPr/>
                </a:tc>
                <a:tc>
                  <a:txBody>
                    <a:bodyPr/>
                    <a:lstStyle/>
                    <a:p>
                      <a:r>
                        <a:rPr lang="en-AU" sz="1600" dirty="0"/>
                        <a:t>31</a:t>
                      </a:r>
                    </a:p>
                  </a:txBody>
                  <a:tcPr/>
                </a:tc>
                <a:extLst>
                  <a:ext uri="{0D108BD9-81ED-4DB2-BD59-A6C34878D82A}">
                    <a16:rowId xmlns:a16="http://schemas.microsoft.com/office/drawing/2014/main" val="2749109688"/>
                  </a:ext>
                </a:extLst>
              </a:tr>
            </a:tbl>
          </a:graphicData>
        </a:graphic>
      </p:graphicFrame>
      <p:sp>
        <p:nvSpPr>
          <p:cNvPr id="9" name="TextBox 9">
            <a:extLst>
              <a:ext uri="{FF2B5EF4-FFF2-40B4-BE49-F238E27FC236}">
                <a16:creationId xmlns:a16="http://schemas.microsoft.com/office/drawing/2014/main" id="{920CE2B0-7612-30B3-1C9D-D4994F5BAF98}"/>
              </a:ext>
            </a:extLst>
          </p:cNvPr>
          <p:cNvSpPr txBox="1"/>
          <p:nvPr/>
        </p:nvSpPr>
        <p:spPr>
          <a:xfrm>
            <a:off x="503131" y="6481963"/>
            <a:ext cx="10430493" cy="256545"/>
          </a:xfrm>
          <a:prstGeom prst="rect">
            <a:avLst/>
          </a:prstGeom>
          <a:noFill/>
        </p:spPr>
        <p:txBody>
          <a:bodyPr wrap="square" rtlCol="0">
            <a:spAutoFit/>
          </a:bodyPr>
          <a:lstStyle/>
          <a:p>
            <a:r>
              <a:rPr lang="en-AU" sz="1067" i="1" dirty="0"/>
              <a:t>[1]</a:t>
            </a:r>
            <a:r>
              <a:rPr lang="en-US" sz="1067" i="1" dirty="0"/>
              <a:t> “Fixed-point FPGA implementation of the FFT accumulation method for real-time cyclostationary analysis</a:t>
            </a:r>
            <a:r>
              <a:rPr lang="en-AU" sz="1067" i="1" dirty="0"/>
              <a:t>” ACM Trans.</a:t>
            </a:r>
          </a:p>
        </p:txBody>
      </p:sp>
      <p:sp>
        <p:nvSpPr>
          <p:cNvPr id="2" name="Slide Number Placeholder 1">
            <a:extLst>
              <a:ext uri="{FF2B5EF4-FFF2-40B4-BE49-F238E27FC236}">
                <a16:creationId xmlns:a16="http://schemas.microsoft.com/office/drawing/2014/main" id="{D9C1002A-3A44-2F86-6646-B0000F5FAB39}"/>
              </a:ext>
            </a:extLst>
          </p:cNvPr>
          <p:cNvSpPr>
            <a:spLocks noGrp="1"/>
          </p:cNvSpPr>
          <p:nvPr>
            <p:ph type="sldNum" sz="quarter" idx="4"/>
          </p:nvPr>
        </p:nvSpPr>
        <p:spPr/>
        <p:txBody>
          <a:bodyPr/>
          <a:lstStyle/>
          <a:p>
            <a:fld id="{111B9107-CE57-4A90-84A8-8E925352AF13}" type="slidenum">
              <a:rPr lang="en-US" smtClean="0"/>
              <a:t>31</a:t>
            </a:fld>
            <a:endParaRPr lang="en-US"/>
          </a:p>
        </p:txBody>
      </p:sp>
    </p:spTree>
    <p:extLst>
      <p:ext uri="{BB962C8B-B14F-4D97-AF65-F5344CB8AC3E}">
        <p14:creationId xmlns:p14="http://schemas.microsoft.com/office/powerpoint/2010/main" val="613890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12EFD-C2E8-73EB-BBC2-F55212DB02BC}"/>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6CEDD565-AF94-DC62-EA0F-5B076A3DF560}"/>
              </a:ext>
            </a:extLst>
          </p:cNvPr>
          <p:cNvSpPr>
            <a:spLocks noGrp="1"/>
          </p:cNvSpPr>
          <p:nvPr>
            <p:ph idx="1"/>
          </p:nvPr>
        </p:nvSpPr>
        <p:spPr>
          <a:xfrm>
            <a:off x="888674" y="5157849"/>
            <a:ext cx="10824961" cy="3170712"/>
          </a:xfrm>
        </p:spPr>
        <p:txBody>
          <a:bodyPr>
            <a:normAutofit/>
          </a:bodyPr>
          <a:lstStyle/>
          <a:p>
            <a:pPr marL="0" indent="0">
              <a:buNone/>
            </a:pPr>
            <a:r>
              <a:rPr lang="en-US" altLang="zh-CN" sz="2400" b="1" dirty="0"/>
              <a:t>This work enables integration of software defined radio, </a:t>
            </a:r>
            <a:r>
              <a:rPr lang="en-US" altLang="zh-CN" sz="2400" b="1" dirty="0" err="1"/>
              <a:t>cyclostationary</a:t>
            </a:r>
            <a:r>
              <a:rPr lang="en-US" altLang="zh-CN" sz="2400" b="1" dirty="0"/>
              <a:t> and ML on a single device for cognitive radio applications</a:t>
            </a:r>
          </a:p>
          <a:p>
            <a:endParaRPr lang="en-US" altLang="zh-CN" dirty="0"/>
          </a:p>
          <a:p>
            <a:endParaRPr lang="en-US" altLang="zh-CN" b="0" dirty="0"/>
          </a:p>
          <a:p>
            <a:endParaRPr lang="zh-CN" altLang="en-US" dirty="0"/>
          </a:p>
        </p:txBody>
      </p:sp>
      <p:sp>
        <p:nvSpPr>
          <p:cNvPr id="3" name="标题 2">
            <a:extLst>
              <a:ext uri="{FF2B5EF4-FFF2-40B4-BE49-F238E27FC236}">
                <a16:creationId xmlns:a16="http://schemas.microsoft.com/office/drawing/2014/main" id="{9C520DEB-7124-C45A-4575-E95CCE24FCA6}"/>
              </a:ext>
            </a:extLst>
          </p:cNvPr>
          <p:cNvSpPr>
            <a:spLocks noGrp="1"/>
          </p:cNvSpPr>
          <p:nvPr>
            <p:ph type="title"/>
          </p:nvPr>
        </p:nvSpPr>
        <p:spPr>
          <a:xfrm>
            <a:off x="838200" y="837202"/>
            <a:ext cx="10515600" cy="694241"/>
          </a:xfrm>
        </p:spPr>
        <p:txBody>
          <a:bodyPr>
            <a:normAutofit/>
          </a:bodyPr>
          <a:lstStyle/>
          <a:p>
            <a:r>
              <a:rPr lang="en-AU" altLang="zh-CN" sz="3200" dirty="0">
                <a:ea typeface="ＭＳ Ｐゴシック"/>
              </a:rPr>
              <a:t>Summary</a:t>
            </a:r>
            <a:endParaRPr lang="en-AU" altLang="zh-CN" sz="3200" dirty="0"/>
          </a:p>
        </p:txBody>
      </p:sp>
      <p:pic>
        <p:nvPicPr>
          <p:cNvPr id="5" name="图片 21">
            <a:extLst>
              <a:ext uri="{FF2B5EF4-FFF2-40B4-BE49-F238E27FC236}">
                <a16:creationId xmlns:a16="http://schemas.microsoft.com/office/drawing/2014/main" id="{12742F96-7AA6-8ACF-A9D9-8878960BCE4C}"/>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7871361" y="1148835"/>
            <a:ext cx="3972259" cy="2927349"/>
          </a:xfrm>
          <a:prstGeom prst="rect">
            <a:avLst/>
          </a:prstGeom>
        </p:spPr>
      </p:pic>
      <p:sp>
        <p:nvSpPr>
          <p:cNvPr id="6" name="内容占位符 1">
            <a:extLst>
              <a:ext uri="{FF2B5EF4-FFF2-40B4-BE49-F238E27FC236}">
                <a16:creationId xmlns:a16="http://schemas.microsoft.com/office/drawing/2014/main" id="{5B6B1E15-612B-6E5B-6D68-4A71D893DF87}"/>
              </a:ext>
            </a:extLst>
          </p:cNvPr>
          <p:cNvSpPr txBox="1">
            <a:spLocks/>
          </p:cNvSpPr>
          <p:nvPr/>
        </p:nvSpPr>
        <p:spPr>
          <a:xfrm>
            <a:off x="630769" y="1511305"/>
            <a:ext cx="7240592" cy="4721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742932" indent="-285744" algn="l" defTabSz="914400" rtl="0" eaLnBrk="1" latinLnBrk="0" hangingPunct="1">
              <a:lnSpc>
                <a:spcPct val="90000"/>
              </a:lnSpc>
              <a:spcBef>
                <a:spcPts val="500"/>
              </a:spcBef>
              <a:buFont typeface="Lucida Grande"/>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667" dirty="0"/>
              <a:t>Presented open-source, efficient implementations of the FAM and SSCA techniques on Versal ACAP</a:t>
            </a:r>
          </a:p>
          <a:p>
            <a:pPr lvl="1"/>
            <a:r>
              <a:rPr lang="en-US" altLang="zh-CN" sz="2400" dirty="0"/>
              <a:t>FAM uses 34% of AIE resources and 12% of LUTs</a:t>
            </a:r>
          </a:p>
          <a:p>
            <a:pPr lvl="1"/>
            <a:r>
              <a:rPr lang="en-US" altLang="zh-CN" sz="2400" dirty="0"/>
              <a:t>First reported SSCA implementation N=1M uses 4% AIE and 1% LUTs </a:t>
            </a:r>
          </a:p>
          <a:p>
            <a:endParaRPr lang="zh-CN" altLang="en-US" dirty="0"/>
          </a:p>
        </p:txBody>
      </p:sp>
      <p:sp>
        <p:nvSpPr>
          <p:cNvPr id="4" name="Slide Number Placeholder 3">
            <a:extLst>
              <a:ext uri="{FF2B5EF4-FFF2-40B4-BE49-F238E27FC236}">
                <a16:creationId xmlns:a16="http://schemas.microsoft.com/office/drawing/2014/main" id="{046BAFE5-0ACA-85D3-0AE5-7E3F9A37B0E8}"/>
              </a:ext>
            </a:extLst>
          </p:cNvPr>
          <p:cNvSpPr>
            <a:spLocks noGrp="1"/>
          </p:cNvSpPr>
          <p:nvPr>
            <p:ph type="sldNum" sz="quarter" idx="4"/>
          </p:nvPr>
        </p:nvSpPr>
        <p:spPr/>
        <p:txBody>
          <a:bodyPr/>
          <a:lstStyle/>
          <a:p>
            <a:fld id="{111B9107-CE57-4A90-84A8-8E925352AF13}" type="slidenum">
              <a:rPr lang="en-US" smtClean="0"/>
              <a:t>32</a:t>
            </a:fld>
            <a:endParaRPr lang="en-US"/>
          </a:p>
        </p:txBody>
      </p:sp>
    </p:spTree>
    <p:custDataLst>
      <p:tags r:id="rId1"/>
    </p:custDataLst>
    <p:extLst>
      <p:ext uri="{BB962C8B-B14F-4D97-AF65-F5344CB8AC3E}">
        <p14:creationId xmlns:p14="http://schemas.microsoft.com/office/powerpoint/2010/main" val="197188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5B143-DAC0-B8D9-6B19-80B54924F6D7}"/>
            </a:ext>
          </a:extLst>
        </p:cNvPr>
        <p:cNvGrpSpPr/>
        <p:nvPr/>
      </p:nvGrpSpPr>
      <p:grpSpPr>
        <a:xfrm>
          <a:off x="0" y="0"/>
          <a:ext cx="0" cy="0"/>
          <a:chOff x="0" y="0"/>
          <a:chExt cx="0" cy="0"/>
        </a:xfrm>
      </p:grpSpPr>
      <p:sp>
        <p:nvSpPr>
          <p:cNvPr id="7" name="object">
            <a:extLst>
              <a:ext uri="{FF2B5EF4-FFF2-40B4-BE49-F238E27FC236}">
                <a16:creationId xmlns:a16="http://schemas.microsoft.com/office/drawing/2014/main" id="{721FA84F-357F-36B2-0868-04C85631ACB6}"/>
              </a:ext>
            </a:extLst>
          </p:cNvPr>
          <p:cNvSpPr txBox="1"/>
          <p:nvPr/>
        </p:nvSpPr>
        <p:spPr>
          <a:xfrm>
            <a:off x="9550400" y="82779"/>
            <a:ext cx="2540000" cy="1028236"/>
          </a:xfrm>
          <a:prstGeom prst="rect">
            <a:avLst/>
          </a:prstGeom>
        </p:spPr>
        <p:txBody>
          <a:bodyPr vert="horz" wrap="square" lIns="0" tIns="16933" rIns="0" bIns="0" rtlCol="0" anchor="ctr" anchorCtr="0">
            <a:noAutofit/>
          </a:bodyPr>
          <a:lstStyle/>
          <a:p>
            <a:pPr algn="ctr" defTabSz="1219200">
              <a:spcBef>
                <a:spcPts val="135"/>
              </a:spcBef>
            </a:pPr>
            <a:endParaRPr lang="en-AU" sz="1065" kern="0">
              <a:solidFill>
                <a:srgbClr val="FFFFFF"/>
              </a:solidFill>
              <a:latin typeface="Arial" panose="020B0604020202020204"/>
              <a:cs typeface="Arial" panose="020B0604020202020204"/>
            </a:endParaRPr>
          </a:p>
        </p:txBody>
      </p:sp>
      <p:sp>
        <p:nvSpPr>
          <p:cNvPr id="5" name="Text Placeholder 2">
            <a:extLst>
              <a:ext uri="{FF2B5EF4-FFF2-40B4-BE49-F238E27FC236}">
                <a16:creationId xmlns:a16="http://schemas.microsoft.com/office/drawing/2014/main" id="{E555127D-366F-F873-EFDB-ECE75459ABC3}"/>
              </a:ext>
            </a:extLst>
          </p:cNvPr>
          <p:cNvSpPr>
            <a:spLocks noGrp="1"/>
          </p:cNvSpPr>
          <p:nvPr>
            <p:ph type="body" sz="quarter" idx="16"/>
          </p:nvPr>
        </p:nvSpPr>
        <p:spPr>
          <a:xfrm>
            <a:off x="631390" y="1566591"/>
            <a:ext cx="9902498" cy="1422400"/>
          </a:xfrm>
        </p:spPr>
        <p:txBody>
          <a:bodyPr/>
          <a:lstStyle/>
          <a:p>
            <a:r>
              <a:rPr lang="en-US" altLang="zh-CN" sz="3600" dirty="0">
                <a:solidFill>
                  <a:schemeClr val="tx1"/>
                </a:solidFill>
              </a:rPr>
              <a:t>3. Training: FPGA-based Block </a:t>
            </a:r>
            <a:r>
              <a:rPr lang="en-US" altLang="zh-CN" sz="3600" dirty="0" err="1">
                <a:solidFill>
                  <a:schemeClr val="tx1"/>
                </a:solidFill>
              </a:rPr>
              <a:t>Minifloat</a:t>
            </a:r>
            <a:r>
              <a:rPr lang="en-US" altLang="zh-CN" sz="3600" dirty="0">
                <a:solidFill>
                  <a:schemeClr val="tx1"/>
                </a:solidFill>
              </a:rPr>
              <a:t> Training Accelerator for a Time Series Prediction Network [5]</a:t>
            </a:r>
            <a:endParaRPr lang="en-US" dirty="0"/>
          </a:p>
        </p:txBody>
      </p:sp>
    </p:spTree>
    <p:extLst>
      <p:ext uri="{BB962C8B-B14F-4D97-AF65-F5344CB8AC3E}">
        <p14:creationId xmlns:p14="http://schemas.microsoft.com/office/powerpoint/2010/main" val="3000126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1EC98F-2378-5E11-7160-0EA470053AB7}"/>
              </a:ext>
            </a:extLst>
          </p:cNvPr>
          <p:cNvSpPr>
            <a:spLocks noGrp="1"/>
          </p:cNvSpPr>
          <p:nvPr>
            <p:ph type="title"/>
          </p:nvPr>
        </p:nvSpPr>
        <p:spPr>
          <a:xfrm>
            <a:off x="770467" y="864788"/>
            <a:ext cx="10651067" cy="492443"/>
          </a:xfrm>
        </p:spPr>
        <p:txBody>
          <a:bodyPr/>
          <a:lstStyle/>
          <a:p>
            <a:r>
              <a:rPr lang="en-AU" dirty="0"/>
              <a:t>Motivation (1)</a:t>
            </a:r>
          </a:p>
        </p:txBody>
      </p:sp>
      <p:pic>
        <p:nvPicPr>
          <p:cNvPr id="29" name="Picture 28">
            <a:extLst>
              <a:ext uri="{FF2B5EF4-FFF2-40B4-BE49-F238E27FC236}">
                <a16:creationId xmlns:a16="http://schemas.microsoft.com/office/drawing/2014/main" id="{80BA0F6A-EA51-66DB-DCB8-3A6367E919AA}"/>
              </a:ext>
            </a:extLst>
          </p:cNvPr>
          <p:cNvPicPr>
            <a:picLocks noChangeAspect="1"/>
          </p:cNvPicPr>
          <p:nvPr/>
        </p:nvPicPr>
        <p:blipFill>
          <a:blip r:embed="rId2"/>
          <a:stretch>
            <a:fillRect/>
          </a:stretch>
        </p:blipFill>
        <p:spPr>
          <a:xfrm>
            <a:off x="770467" y="1672601"/>
            <a:ext cx="10421566" cy="4203268"/>
          </a:xfrm>
          <a:prstGeom prst="rect">
            <a:avLst/>
          </a:prstGeom>
        </p:spPr>
      </p:pic>
      <p:sp>
        <p:nvSpPr>
          <p:cNvPr id="3" name="Slide Number Placeholder 2">
            <a:extLst>
              <a:ext uri="{FF2B5EF4-FFF2-40B4-BE49-F238E27FC236}">
                <a16:creationId xmlns:a16="http://schemas.microsoft.com/office/drawing/2014/main" id="{F41C5C8F-0C87-2266-ACC5-823A3CAB8ED8}"/>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34</a:t>
            </a:fld>
            <a:endParaRPr lang="en-US"/>
          </a:p>
        </p:txBody>
      </p:sp>
      <p:sp>
        <p:nvSpPr>
          <p:cNvPr id="2" name="TextBox 1">
            <a:extLst>
              <a:ext uri="{FF2B5EF4-FFF2-40B4-BE49-F238E27FC236}">
                <a16:creationId xmlns:a16="http://schemas.microsoft.com/office/drawing/2014/main" id="{B31B09AD-2449-A902-DCEC-66148C0D062D}"/>
              </a:ext>
            </a:extLst>
          </p:cNvPr>
          <p:cNvSpPr txBox="1"/>
          <p:nvPr/>
        </p:nvSpPr>
        <p:spPr>
          <a:xfrm>
            <a:off x="1694329" y="5820376"/>
            <a:ext cx="4634602" cy="369332"/>
          </a:xfrm>
          <a:prstGeom prst="rect">
            <a:avLst/>
          </a:prstGeom>
          <a:noFill/>
        </p:spPr>
        <p:txBody>
          <a:bodyPr wrap="none" rtlCol="0">
            <a:spAutoFit/>
          </a:bodyPr>
          <a:lstStyle/>
          <a:p>
            <a:r>
              <a:rPr lang="en-US" dirty="0"/>
              <a:t>What can we do to reduce the energy cost?</a:t>
            </a:r>
          </a:p>
        </p:txBody>
      </p:sp>
    </p:spTree>
    <p:extLst>
      <p:ext uri="{BB962C8B-B14F-4D97-AF65-F5344CB8AC3E}">
        <p14:creationId xmlns:p14="http://schemas.microsoft.com/office/powerpoint/2010/main" val="4061171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43323"/>
            <a:ext cx="10651067" cy="492443"/>
          </a:xfrm>
        </p:spPr>
        <p:txBody>
          <a:bodyPr/>
          <a:lstStyle/>
          <a:p>
            <a:r>
              <a:rPr lang="en-US" dirty="0"/>
              <a:t>Motivation (2)</a:t>
            </a:r>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Introduction</a:t>
            </a:r>
          </a:p>
        </p:txBody>
      </p:sp>
      <p:sp>
        <p:nvSpPr>
          <p:cNvPr id="3" name="文本占位符 2">
            <a:extLst>
              <a:ext uri="{FF2B5EF4-FFF2-40B4-BE49-F238E27FC236}">
                <a16:creationId xmlns:a16="http://schemas.microsoft.com/office/drawing/2014/main" id="{4390484F-B1EC-5F5E-1D3D-E40AE0701758}"/>
              </a:ext>
            </a:extLst>
          </p:cNvPr>
          <p:cNvSpPr>
            <a:spLocks noGrp="1"/>
          </p:cNvSpPr>
          <p:nvPr/>
        </p:nvSpPr>
        <p:spPr>
          <a:xfrm>
            <a:off x="825566" y="1534165"/>
            <a:ext cx="8997286" cy="3382561"/>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anose="020B0604020202020204" pitchFamily="34" charset="0"/>
              <a:buChar char="•"/>
              <a:defRPr lang="en-AU" sz="1600" kern="1200" dirty="0" smtClean="0">
                <a:solidFill>
                  <a:schemeClr val="tx1"/>
                </a:solidFill>
                <a:latin typeface="+mn-lt"/>
                <a:ea typeface="+mn-ea"/>
                <a:cs typeface="+mn-cs"/>
              </a:defRPr>
            </a:lvl5pPr>
            <a:lvl6pPr marL="1075055" indent="-174625"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r>
              <a:rPr lang="en-US" altLang="zh-CN" sz="2000" dirty="0"/>
              <a:t>Target problem: </a:t>
            </a:r>
            <a:r>
              <a:rPr lang="en-US" altLang="zh-CN" sz="2000" dirty="0">
                <a:solidFill>
                  <a:schemeClr val="accent3"/>
                </a:solidFill>
              </a:rPr>
              <a:t>Training on Edge</a:t>
            </a:r>
          </a:p>
          <a:p>
            <a:pPr lvl="1"/>
            <a:r>
              <a:rPr lang="en-US" altLang="zh-CN" sz="2000" dirty="0">
                <a:sym typeface="+mn-ea"/>
              </a:rPr>
              <a:t>Potential: </a:t>
            </a:r>
            <a:r>
              <a:rPr lang="en-US" altLang="zh-CN" sz="2000" dirty="0">
                <a:solidFill>
                  <a:schemeClr val="accent6">
                    <a:lumMod val="60000"/>
                    <a:lumOff val="40000"/>
                  </a:schemeClr>
                </a:solidFill>
                <a:sym typeface="+mn-ea"/>
              </a:rPr>
              <a:t>adapt to local conditions</a:t>
            </a:r>
          </a:p>
          <a:p>
            <a:pPr lvl="1"/>
            <a:r>
              <a:rPr lang="en-US" altLang="zh-CN" sz="2000" dirty="0"/>
              <a:t>Problem:</a:t>
            </a:r>
            <a:r>
              <a:rPr lang="en-US" altLang="zh-CN" sz="2000" dirty="0">
                <a:solidFill>
                  <a:schemeClr val="accent3">
                    <a:lumMod val="60000"/>
                    <a:lumOff val="40000"/>
                  </a:schemeClr>
                </a:solidFill>
              </a:rPr>
              <a:t> </a:t>
            </a:r>
            <a:r>
              <a:rPr lang="en-US" altLang="zh-CN" sz="2000" dirty="0">
                <a:solidFill>
                  <a:schemeClr val="accent6">
                    <a:lumMod val="60000"/>
                    <a:lumOff val="40000"/>
                  </a:schemeClr>
                </a:solidFill>
              </a:rPr>
              <a:t>~3x</a:t>
            </a:r>
            <a:r>
              <a:rPr lang="en-US" altLang="zh-CN" sz="2000" dirty="0">
                <a:solidFill>
                  <a:schemeClr val="accent3">
                    <a:lumMod val="60000"/>
                    <a:lumOff val="40000"/>
                  </a:schemeClr>
                </a:solidFill>
              </a:rPr>
              <a:t> </a:t>
            </a:r>
            <a:r>
              <a:rPr lang="en-US" altLang="zh-CN" sz="2000" dirty="0"/>
              <a:t>memory and compute vs. inference</a:t>
            </a:r>
          </a:p>
          <a:p>
            <a:pPr lvl="1"/>
            <a:r>
              <a:rPr lang="en-US" altLang="zh-CN" sz="2000" dirty="0"/>
              <a:t>Solution: Use </a:t>
            </a:r>
            <a:r>
              <a:rPr lang="en-US" altLang="zh-CN" sz="2000" dirty="0">
                <a:solidFill>
                  <a:schemeClr val="accent6">
                    <a:lumMod val="60000"/>
                    <a:lumOff val="40000"/>
                  </a:schemeClr>
                </a:solidFill>
              </a:rPr>
              <a:t>custom number system</a:t>
            </a:r>
          </a:p>
          <a:p>
            <a:pPr marL="0" lvl="0" indent="0">
              <a:buNone/>
            </a:pPr>
            <a:endParaRPr lang="zh-CN" altLang="en-US" dirty="0"/>
          </a:p>
        </p:txBody>
      </p:sp>
      <p:sp>
        <p:nvSpPr>
          <p:cNvPr id="4" name="Slide Number Placeholder 3">
            <a:extLst>
              <a:ext uri="{FF2B5EF4-FFF2-40B4-BE49-F238E27FC236}">
                <a16:creationId xmlns:a16="http://schemas.microsoft.com/office/drawing/2014/main" id="{BF31C87A-20B0-8442-3DE8-8E035F8721A0}"/>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35</a:t>
            </a:fld>
            <a:endParaRPr lang="en-US"/>
          </a:p>
        </p:txBody>
      </p:sp>
    </p:spTree>
    <p:extLst>
      <p:ext uri="{BB962C8B-B14F-4D97-AF65-F5344CB8AC3E}">
        <p14:creationId xmlns:p14="http://schemas.microsoft.com/office/powerpoint/2010/main" val="20995166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DEF38-515B-E417-3088-0E63D6249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39CD4C-439B-3BB2-BB03-0E39898902F0}"/>
              </a:ext>
            </a:extLst>
          </p:cNvPr>
          <p:cNvSpPr>
            <a:spLocks noGrp="1"/>
          </p:cNvSpPr>
          <p:nvPr>
            <p:ph type="title"/>
          </p:nvPr>
        </p:nvSpPr>
        <p:spPr>
          <a:xfrm>
            <a:off x="770467" y="832591"/>
            <a:ext cx="10651067" cy="492443"/>
          </a:xfrm>
        </p:spPr>
        <p:txBody>
          <a:bodyPr/>
          <a:lstStyle/>
          <a:p>
            <a:r>
              <a:rPr lang="en-US" dirty="0"/>
              <a:t>Block </a:t>
            </a:r>
            <a:r>
              <a:rPr lang="en-US" dirty="0" err="1"/>
              <a:t>Minifloat</a:t>
            </a:r>
            <a:r>
              <a:rPr lang="en-US" dirty="0"/>
              <a:t> (BM)</a:t>
            </a:r>
          </a:p>
        </p:txBody>
      </p:sp>
      <p:sp>
        <p:nvSpPr>
          <p:cNvPr id="4" name="CustomShape 3">
            <a:extLst>
              <a:ext uri="{FF2B5EF4-FFF2-40B4-BE49-F238E27FC236}">
                <a16:creationId xmlns:a16="http://schemas.microsoft.com/office/drawing/2014/main" id="{CEF1E957-E54C-4E41-94C8-2F4D80471AB6}"/>
              </a:ext>
            </a:extLst>
          </p:cNvPr>
          <p:cNvSpPr/>
          <p:nvPr/>
        </p:nvSpPr>
        <p:spPr>
          <a:xfrm>
            <a:off x="770467" y="1549175"/>
            <a:ext cx="3586380" cy="114427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6385" indent="-285750">
              <a:spcBef>
                <a:spcPts val="500"/>
              </a:spcBef>
              <a:spcAft>
                <a:spcPts val="500"/>
              </a:spcAft>
              <a:buClr>
                <a:srgbClr val="CE1126"/>
              </a:buClr>
              <a:buFont typeface="Wingdings" panose="05000000000000000000" pitchFamily="2" charset="2"/>
              <a:buChar char="§"/>
            </a:pPr>
            <a:r>
              <a:rPr lang="en-AU" sz="2000" spc="-1" dirty="0">
                <a:solidFill>
                  <a:schemeClr val="accent6">
                    <a:lumMod val="60000"/>
                    <a:lumOff val="40000"/>
                  </a:schemeClr>
                </a:solidFill>
                <a:uFill>
                  <a:solidFill>
                    <a:srgbClr val="FFFFFF"/>
                  </a:solidFill>
                </a:uFill>
              </a:rPr>
              <a:t>BM </a:t>
            </a:r>
            <a:r>
              <a:rPr lang="en-US" altLang="en-AU" sz="2000" spc="-1" dirty="0">
                <a:solidFill>
                  <a:schemeClr val="accent6">
                    <a:lumMod val="60000"/>
                    <a:lumOff val="40000"/>
                  </a:schemeClr>
                </a:solidFill>
                <a:uFill>
                  <a:solidFill>
                    <a:srgbClr val="FFFFFF"/>
                  </a:solidFill>
                </a:uFill>
              </a:rPr>
              <a:t>=</a:t>
            </a:r>
            <a:r>
              <a:rPr lang="en-AU" sz="2000" spc="-1" dirty="0">
                <a:solidFill>
                  <a:schemeClr val="accent6">
                    <a:lumMod val="60000"/>
                    <a:lumOff val="40000"/>
                  </a:schemeClr>
                </a:solidFill>
                <a:uFill>
                  <a:solidFill>
                    <a:srgbClr val="FFFFFF"/>
                  </a:solidFill>
                </a:uFill>
              </a:rPr>
              <a:t> </a:t>
            </a:r>
            <a:r>
              <a:rPr lang="en-US" altLang="en-AU" sz="2000" spc="-1" dirty="0" err="1">
                <a:solidFill>
                  <a:schemeClr val="accent6">
                    <a:lumMod val="60000"/>
                    <a:lumOff val="40000"/>
                  </a:schemeClr>
                </a:solidFill>
                <a:uFill>
                  <a:solidFill>
                    <a:srgbClr val="FFFFFF"/>
                  </a:solidFill>
                </a:uFill>
              </a:rPr>
              <a:t>minifloat</a:t>
            </a:r>
            <a:r>
              <a:rPr lang="en-AU" sz="2000" spc="-1" dirty="0">
                <a:solidFill>
                  <a:schemeClr val="accent6">
                    <a:lumMod val="60000"/>
                    <a:lumOff val="40000"/>
                  </a:schemeClr>
                </a:solidFill>
                <a:uFill>
                  <a:solidFill>
                    <a:srgbClr val="FFFFFF"/>
                  </a:solidFill>
                </a:uFill>
              </a:rPr>
              <a:t> </a:t>
            </a:r>
            <a:r>
              <a:rPr lang="en-US" altLang="en-AU" sz="2000" spc="-1" dirty="0">
                <a:solidFill>
                  <a:schemeClr val="accent6">
                    <a:lumMod val="60000"/>
                    <a:lumOff val="40000"/>
                  </a:schemeClr>
                </a:solidFill>
                <a:uFill>
                  <a:solidFill>
                    <a:srgbClr val="FFFFFF"/>
                  </a:solidFill>
                </a:uFill>
              </a:rPr>
              <a:t>+</a:t>
            </a:r>
            <a:r>
              <a:rPr lang="en-AU" sz="2000" spc="-1" dirty="0">
                <a:solidFill>
                  <a:schemeClr val="accent6">
                    <a:lumMod val="60000"/>
                    <a:lumOff val="40000"/>
                  </a:schemeClr>
                </a:solidFill>
                <a:uFill>
                  <a:solidFill>
                    <a:srgbClr val="FFFFFF"/>
                  </a:solidFill>
                </a:uFill>
              </a:rPr>
              <a:t> </a:t>
            </a:r>
            <a:r>
              <a:rPr lang="en-US" altLang="en-AU" sz="2000" spc="-1" dirty="0">
                <a:solidFill>
                  <a:schemeClr val="accent6">
                    <a:lumMod val="60000"/>
                    <a:lumOff val="40000"/>
                  </a:schemeClr>
                </a:solidFill>
                <a:uFill>
                  <a:solidFill>
                    <a:srgbClr val="FFFFFF"/>
                  </a:solidFill>
                </a:uFill>
              </a:rPr>
              <a:t>shared </a:t>
            </a:r>
            <a:r>
              <a:rPr lang="en-AU" sz="2000" spc="-1" dirty="0">
                <a:solidFill>
                  <a:schemeClr val="accent6">
                    <a:lumMod val="60000"/>
                    <a:lumOff val="40000"/>
                  </a:schemeClr>
                </a:solidFill>
                <a:uFill>
                  <a:solidFill>
                    <a:srgbClr val="FFFFFF"/>
                  </a:solidFill>
                </a:uFill>
              </a:rPr>
              <a:t>exponent bias</a:t>
            </a:r>
            <a:r>
              <a:rPr lang="en-US" altLang="en-AU" sz="2000" spc="-1" dirty="0">
                <a:solidFill>
                  <a:schemeClr val="accent6">
                    <a:lumMod val="60000"/>
                    <a:lumOff val="40000"/>
                  </a:schemeClr>
                </a:solidFill>
                <a:uFill>
                  <a:solidFill>
                    <a:srgbClr val="FFFFFF"/>
                  </a:solidFill>
                </a:uFill>
              </a:rPr>
              <a:t> β</a:t>
            </a:r>
            <a:r>
              <a:rPr lang="en-US" altLang="en-AU" spc="-1" dirty="0">
                <a:solidFill>
                  <a:schemeClr val="accent6">
                    <a:lumMod val="60000"/>
                    <a:lumOff val="40000"/>
                  </a:schemeClr>
                </a:solidFill>
                <a:uFill>
                  <a:solidFill>
                    <a:srgbClr val="FFFFFF"/>
                  </a:solidFill>
                </a:uFill>
              </a:rPr>
              <a:t> </a:t>
            </a:r>
          </a:p>
          <a:p>
            <a:pPr marL="174625" indent="-173990">
              <a:spcBef>
                <a:spcPts val="500"/>
              </a:spcBef>
              <a:spcAft>
                <a:spcPts val="500"/>
              </a:spcAft>
              <a:buClr>
                <a:srgbClr val="CE1126"/>
              </a:buClr>
              <a:buFont typeface="Arial" panose="020B0604020202020204"/>
              <a:buChar char="›"/>
            </a:pPr>
            <a:r>
              <a:rPr lang="en-US" altLang="en-AU" spc="-1" dirty="0" err="1">
                <a:solidFill>
                  <a:srgbClr val="000000"/>
                </a:solidFill>
                <a:uFill>
                  <a:solidFill>
                    <a:srgbClr val="FFFFFF"/>
                  </a:solidFill>
                </a:uFill>
              </a:rPr>
              <a:t>minifloat</a:t>
            </a:r>
            <a:r>
              <a:rPr lang="en-US" altLang="en-AU" spc="-1" dirty="0">
                <a:solidFill>
                  <a:srgbClr val="000000"/>
                </a:solidFill>
                <a:uFill>
                  <a:solidFill>
                    <a:srgbClr val="FFFFFF"/>
                  </a:solidFill>
                </a:uFill>
              </a:rPr>
              <a:t>: small floating-point format (same idea as </a:t>
            </a:r>
            <a:r>
              <a:rPr lang="en-US" altLang="en-AU" spc="-1" dirty="0" err="1">
                <a:solidFill>
                  <a:srgbClr val="000000"/>
                </a:solidFill>
                <a:uFill>
                  <a:solidFill>
                    <a:srgbClr val="FFFFFF"/>
                  </a:solidFill>
                </a:uFill>
              </a:rPr>
              <a:t>Microscaling</a:t>
            </a:r>
            <a:r>
              <a:rPr lang="en-US" altLang="en-AU" spc="-1" dirty="0">
                <a:solidFill>
                  <a:srgbClr val="000000"/>
                </a:solidFill>
                <a:uFill>
                  <a:solidFill>
                    <a:srgbClr val="FFFFFF"/>
                  </a:solidFill>
                </a:uFill>
              </a:rPr>
              <a:t> MX)</a:t>
            </a:r>
            <a:endParaRPr lang="en-AU" sz="1800" b="0" strike="noStrike" spc="-1" dirty="0">
              <a:solidFill>
                <a:srgbClr val="000000"/>
              </a:solidFill>
              <a:uFill>
                <a:solidFill>
                  <a:srgbClr val="FFFFFF"/>
                </a:solidFill>
              </a:uFill>
            </a:endParaRPr>
          </a:p>
        </p:txBody>
      </p:sp>
      <p:sp>
        <p:nvSpPr>
          <p:cNvPr id="7" name="object 4">
            <a:extLst>
              <a:ext uri="{FF2B5EF4-FFF2-40B4-BE49-F238E27FC236}">
                <a16:creationId xmlns:a16="http://schemas.microsoft.com/office/drawing/2014/main" id="{921F071E-6E66-DBD3-5327-C206A712F584}"/>
              </a:ext>
            </a:extLst>
          </p:cNvPr>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dirty="0" err="1">
                <a:solidFill>
                  <a:srgbClr val="FFFFFF"/>
                </a:solidFill>
                <a:latin typeface="Arial" panose="020B0604020202020204"/>
                <a:cs typeface="Arial" panose="020B0604020202020204"/>
              </a:rPr>
              <a:t>Itroduction</a:t>
            </a:r>
            <a:endParaRPr lang="en-AU" sz="2800" kern="0" dirty="0">
              <a:solidFill>
                <a:srgbClr val="FFFFFF"/>
              </a:solidFill>
              <a:latin typeface="Arial" panose="020B0604020202020204"/>
              <a:cs typeface="Arial" panose="020B0604020202020204"/>
            </a:endParaRPr>
          </a:p>
        </p:txBody>
      </p:sp>
      <p:sp>
        <p:nvSpPr>
          <p:cNvPr id="5" name="Slide Number Placeholder 4">
            <a:extLst>
              <a:ext uri="{FF2B5EF4-FFF2-40B4-BE49-F238E27FC236}">
                <a16:creationId xmlns:a16="http://schemas.microsoft.com/office/drawing/2014/main" id="{F8975A8F-A822-E86C-21AD-16390B665F9D}"/>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36</a:t>
            </a:fld>
            <a:endParaRPr lang="en-US"/>
          </a:p>
        </p:txBody>
      </p:sp>
      <p:grpSp>
        <p:nvGrpSpPr>
          <p:cNvPr id="3" name="Group 2">
            <a:extLst>
              <a:ext uri="{FF2B5EF4-FFF2-40B4-BE49-F238E27FC236}">
                <a16:creationId xmlns:a16="http://schemas.microsoft.com/office/drawing/2014/main" id="{801B7DA2-1CE2-B452-533F-EDFCB8A06CC9}"/>
              </a:ext>
            </a:extLst>
          </p:cNvPr>
          <p:cNvGrpSpPr/>
          <p:nvPr/>
        </p:nvGrpSpPr>
        <p:grpSpPr>
          <a:xfrm>
            <a:off x="5618518" y="1888199"/>
            <a:ext cx="1387050" cy="1136934"/>
            <a:chOff x="1360859" y="1840962"/>
            <a:chExt cx="1691820" cy="1599786"/>
          </a:xfrm>
        </p:grpSpPr>
        <p:grpSp>
          <p:nvGrpSpPr>
            <p:cNvPr id="6" name="Group 5">
              <a:extLst>
                <a:ext uri="{FF2B5EF4-FFF2-40B4-BE49-F238E27FC236}">
                  <a16:creationId xmlns:a16="http://schemas.microsoft.com/office/drawing/2014/main" id="{6D472290-0C68-741A-2B3B-2EF1EED97CFA}"/>
                </a:ext>
              </a:extLst>
            </p:cNvPr>
            <p:cNvGrpSpPr/>
            <p:nvPr/>
          </p:nvGrpSpPr>
          <p:grpSpPr>
            <a:xfrm>
              <a:off x="1567819" y="2779155"/>
              <a:ext cx="1476826" cy="439211"/>
              <a:chOff x="4121380" y="4957337"/>
              <a:chExt cx="1476826" cy="439211"/>
            </a:xfrm>
          </p:grpSpPr>
          <p:sp>
            <p:nvSpPr>
              <p:cNvPr id="52" name="Cube 51">
                <a:extLst>
                  <a:ext uri="{FF2B5EF4-FFF2-40B4-BE49-F238E27FC236}">
                    <a16:creationId xmlns:a16="http://schemas.microsoft.com/office/drawing/2014/main" id="{1D73F1A0-9638-A674-81FB-1AFBB0A14759}"/>
                  </a:ext>
                </a:extLst>
              </p:cNvPr>
              <p:cNvSpPr/>
              <p:nvPr/>
            </p:nvSpPr>
            <p:spPr>
              <a:xfrm>
                <a:off x="412138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Cube 52">
                <a:extLst>
                  <a:ext uri="{FF2B5EF4-FFF2-40B4-BE49-F238E27FC236}">
                    <a16:creationId xmlns:a16="http://schemas.microsoft.com/office/drawing/2014/main" id="{B470E477-53B3-712C-2CB7-E406A393364D}"/>
                  </a:ext>
                </a:extLst>
              </p:cNvPr>
              <p:cNvSpPr/>
              <p:nvPr/>
            </p:nvSpPr>
            <p:spPr>
              <a:xfrm>
                <a:off x="4571999"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Cube 53">
                <a:extLst>
                  <a:ext uri="{FF2B5EF4-FFF2-40B4-BE49-F238E27FC236}">
                    <a16:creationId xmlns:a16="http://schemas.microsoft.com/office/drawing/2014/main" id="{83609326-82D6-FA9E-F464-0B7819F7464F}"/>
                  </a:ext>
                </a:extLst>
              </p:cNvPr>
              <p:cNvSpPr/>
              <p:nvPr/>
            </p:nvSpPr>
            <p:spPr>
              <a:xfrm>
                <a:off x="501867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 name="Group 8">
              <a:extLst>
                <a:ext uri="{FF2B5EF4-FFF2-40B4-BE49-F238E27FC236}">
                  <a16:creationId xmlns:a16="http://schemas.microsoft.com/office/drawing/2014/main" id="{6E951C13-DA03-86D6-13E4-0C7EC2944058}"/>
                </a:ext>
              </a:extLst>
            </p:cNvPr>
            <p:cNvGrpSpPr/>
            <p:nvPr/>
          </p:nvGrpSpPr>
          <p:grpSpPr>
            <a:xfrm>
              <a:off x="1569793" y="2466424"/>
              <a:ext cx="1476826" cy="439211"/>
              <a:chOff x="4121380" y="4957337"/>
              <a:chExt cx="1476826" cy="439211"/>
            </a:xfrm>
          </p:grpSpPr>
          <p:sp>
            <p:nvSpPr>
              <p:cNvPr id="49" name="Cube 48">
                <a:extLst>
                  <a:ext uri="{FF2B5EF4-FFF2-40B4-BE49-F238E27FC236}">
                    <a16:creationId xmlns:a16="http://schemas.microsoft.com/office/drawing/2014/main" id="{C7E1825E-B08E-9954-ED0B-62193A48ADED}"/>
                  </a:ext>
                </a:extLst>
              </p:cNvPr>
              <p:cNvSpPr/>
              <p:nvPr/>
            </p:nvSpPr>
            <p:spPr>
              <a:xfrm>
                <a:off x="412138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Cube 49">
                <a:extLst>
                  <a:ext uri="{FF2B5EF4-FFF2-40B4-BE49-F238E27FC236}">
                    <a16:creationId xmlns:a16="http://schemas.microsoft.com/office/drawing/2014/main" id="{8CDC5C24-FB45-A639-5064-5DAD4C9D8417}"/>
                  </a:ext>
                </a:extLst>
              </p:cNvPr>
              <p:cNvSpPr/>
              <p:nvPr/>
            </p:nvSpPr>
            <p:spPr>
              <a:xfrm>
                <a:off x="4571999"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Cube 50">
                <a:extLst>
                  <a:ext uri="{FF2B5EF4-FFF2-40B4-BE49-F238E27FC236}">
                    <a16:creationId xmlns:a16="http://schemas.microsoft.com/office/drawing/2014/main" id="{F949B4BB-DBD1-6658-FB81-037A931D936C}"/>
                  </a:ext>
                </a:extLst>
              </p:cNvPr>
              <p:cNvSpPr/>
              <p:nvPr/>
            </p:nvSpPr>
            <p:spPr>
              <a:xfrm>
                <a:off x="501867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 name="Group 9">
              <a:extLst>
                <a:ext uri="{FF2B5EF4-FFF2-40B4-BE49-F238E27FC236}">
                  <a16:creationId xmlns:a16="http://schemas.microsoft.com/office/drawing/2014/main" id="{ACA5594F-2EC2-1336-53B4-F779483221B7}"/>
                </a:ext>
              </a:extLst>
            </p:cNvPr>
            <p:cNvGrpSpPr/>
            <p:nvPr/>
          </p:nvGrpSpPr>
          <p:grpSpPr>
            <a:xfrm>
              <a:off x="1573879" y="2153693"/>
              <a:ext cx="1476826" cy="439211"/>
              <a:chOff x="4121380" y="4957337"/>
              <a:chExt cx="1476826" cy="439211"/>
            </a:xfrm>
          </p:grpSpPr>
          <p:sp>
            <p:nvSpPr>
              <p:cNvPr id="46" name="Cube 45">
                <a:extLst>
                  <a:ext uri="{FF2B5EF4-FFF2-40B4-BE49-F238E27FC236}">
                    <a16:creationId xmlns:a16="http://schemas.microsoft.com/office/drawing/2014/main" id="{37104313-D5BE-AA23-F8D0-C8DC58B71A2F}"/>
                  </a:ext>
                </a:extLst>
              </p:cNvPr>
              <p:cNvSpPr/>
              <p:nvPr/>
            </p:nvSpPr>
            <p:spPr>
              <a:xfrm>
                <a:off x="412138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Cube 46">
                <a:extLst>
                  <a:ext uri="{FF2B5EF4-FFF2-40B4-BE49-F238E27FC236}">
                    <a16:creationId xmlns:a16="http://schemas.microsoft.com/office/drawing/2014/main" id="{13C2A7E0-E82D-03DD-C214-19E7B1255F9B}"/>
                  </a:ext>
                </a:extLst>
              </p:cNvPr>
              <p:cNvSpPr/>
              <p:nvPr/>
            </p:nvSpPr>
            <p:spPr>
              <a:xfrm>
                <a:off x="4571999"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Cube 47">
                <a:extLst>
                  <a:ext uri="{FF2B5EF4-FFF2-40B4-BE49-F238E27FC236}">
                    <a16:creationId xmlns:a16="http://schemas.microsoft.com/office/drawing/2014/main" id="{E8682C52-9B4D-7556-1EA2-CE593E1EECB4}"/>
                  </a:ext>
                </a:extLst>
              </p:cNvPr>
              <p:cNvSpPr/>
              <p:nvPr/>
            </p:nvSpPr>
            <p:spPr>
              <a:xfrm>
                <a:off x="501867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 name="Group 10">
              <a:extLst>
                <a:ext uri="{FF2B5EF4-FFF2-40B4-BE49-F238E27FC236}">
                  <a16:creationId xmlns:a16="http://schemas.microsoft.com/office/drawing/2014/main" id="{5DCFA4B2-EA87-FAAB-0120-C227B5AD0160}"/>
                </a:ext>
              </a:extLst>
            </p:cNvPr>
            <p:cNvGrpSpPr/>
            <p:nvPr/>
          </p:nvGrpSpPr>
          <p:grpSpPr>
            <a:xfrm>
              <a:off x="1575853" y="1840962"/>
              <a:ext cx="1476826" cy="439211"/>
              <a:chOff x="4121380" y="4957337"/>
              <a:chExt cx="1476826" cy="439211"/>
            </a:xfrm>
          </p:grpSpPr>
          <p:sp>
            <p:nvSpPr>
              <p:cNvPr id="43" name="Cube 42">
                <a:extLst>
                  <a:ext uri="{FF2B5EF4-FFF2-40B4-BE49-F238E27FC236}">
                    <a16:creationId xmlns:a16="http://schemas.microsoft.com/office/drawing/2014/main" id="{F9F8E680-33DA-B765-7350-30F7F66A56AC}"/>
                  </a:ext>
                </a:extLst>
              </p:cNvPr>
              <p:cNvSpPr/>
              <p:nvPr/>
            </p:nvSpPr>
            <p:spPr>
              <a:xfrm>
                <a:off x="412138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Cube 43">
                <a:extLst>
                  <a:ext uri="{FF2B5EF4-FFF2-40B4-BE49-F238E27FC236}">
                    <a16:creationId xmlns:a16="http://schemas.microsoft.com/office/drawing/2014/main" id="{69CDB24D-DB1D-9F5F-AF21-17F3F61E73E1}"/>
                  </a:ext>
                </a:extLst>
              </p:cNvPr>
              <p:cNvSpPr/>
              <p:nvPr/>
            </p:nvSpPr>
            <p:spPr>
              <a:xfrm>
                <a:off x="4571999"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Cube 44">
                <a:extLst>
                  <a:ext uri="{FF2B5EF4-FFF2-40B4-BE49-F238E27FC236}">
                    <a16:creationId xmlns:a16="http://schemas.microsoft.com/office/drawing/2014/main" id="{DAACF904-18A8-C528-C4D4-4421D096C54C}"/>
                  </a:ext>
                </a:extLst>
              </p:cNvPr>
              <p:cNvSpPr/>
              <p:nvPr/>
            </p:nvSpPr>
            <p:spPr>
              <a:xfrm>
                <a:off x="501867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2" name="Group 11">
              <a:extLst>
                <a:ext uri="{FF2B5EF4-FFF2-40B4-BE49-F238E27FC236}">
                  <a16:creationId xmlns:a16="http://schemas.microsoft.com/office/drawing/2014/main" id="{FEB0ED34-85D6-5DD2-4CBF-2FF0C7F3BDB8}"/>
                </a:ext>
              </a:extLst>
            </p:cNvPr>
            <p:cNvGrpSpPr/>
            <p:nvPr/>
          </p:nvGrpSpPr>
          <p:grpSpPr>
            <a:xfrm>
              <a:off x="1470787" y="2875057"/>
              <a:ext cx="1476826" cy="439211"/>
              <a:chOff x="4121380" y="4957337"/>
              <a:chExt cx="1476826" cy="439211"/>
            </a:xfrm>
          </p:grpSpPr>
          <p:sp>
            <p:nvSpPr>
              <p:cNvPr id="40" name="Cube 39">
                <a:extLst>
                  <a:ext uri="{FF2B5EF4-FFF2-40B4-BE49-F238E27FC236}">
                    <a16:creationId xmlns:a16="http://schemas.microsoft.com/office/drawing/2014/main" id="{F698A743-59A1-57FE-BD1E-BCC0F882923F}"/>
                  </a:ext>
                </a:extLst>
              </p:cNvPr>
              <p:cNvSpPr/>
              <p:nvPr/>
            </p:nvSpPr>
            <p:spPr>
              <a:xfrm>
                <a:off x="412138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Cube 40">
                <a:extLst>
                  <a:ext uri="{FF2B5EF4-FFF2-40B4-BE49-F238E27FC236}">
                    <a16:creationId xmlns:a16="http://schemas.microsoft.com/office/drawing/2014/main" id="{AEC21B45-64F9-7B03-75EC-5568D7FB47D6}"/>
                  </a:ext>
                </a:extLst>
              </p:cNvPr>
              <p:cNvSpPr/>
              <p:nvPr/>
            </p:nvSpPr>
            <p:spPr>
              <a:xfrm>
                <a:off x="4571999"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Cube 41">
                <a:extLst>
                  <a:ext uri="{FF2B5EF4-FFF2-40B4-BE49-F238E27FC236}">
                    <a16:creationId xmlns:a16="http://schemas.microsoft.com/office/drawing/2014/main" id="{E0DDB3C9-0BF3-FAF3-4F4C-27A452038421}"/>
                  </a:ext>
                </a:extLst>
              </p:cNvPr>
              <p:cNvSpPr/>
              <p:nvPr/>
            </p:nvSpPr>
            <p:spPr>
              <a:xfrm>
                <a:off x="501867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 name="Group 12">
              <a:extLst>
                <a:ext uri="{FF2B5EF4-FFF2-40B4-BE49-F238E27FC236}">
                  <a16:creationId xmlns:a16="http://schemas.microsoft.com/office/drawing/2014/main" id="{826AC8F9-EB50-055E-7990-AF16E0C9CC93}"/>
                </a:ext>
              </a:extLst>
            </p:cNvPr>
            <p:cNvGrpSpPr/>
            <p:nvPr/>
          </p:nvGrpSpPr>
          <p:grpSpPr>
            <a:xfrm>
              <a:off x="1472761" y="2562326"/>
              <a:ext cx="1476826" cy="439211"/>
              <a:chOff x="4121380" y="4957337"/>
              <a:chExt cx="1476826" cy="439211"/>
            </a:xfrm>
          </p:grpSpPr>
          <p:sp>
            <p:nvSpPr>
              <p:cNvPr id="37" name="Cube 36">
                <a:extLst>
                  <a:ext uri="{FF2B5EF4-FFF2-40B4-BE49-F238E27FC236}">
                    <a16:creationId xmlns:a16="http://schemas.microsoft.com/office/drawing/2014/main" id="{9D8F430E-F4CF-C632-EA5C-28FD11DCE23F}"/>
                  </a:ext>
                </a:extLst>
              </p:cNvPr>
              <p:cNvSpPr/>
              <p:nvPr/>
            </p:nvSpPr>
            <p:spPr>
              <a:xfrm>
                <a:off x="412138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Cube 37">
                <a:extLst>
                  <a:ext uri="{FF2B5EF4-FFF2-40B4-BE49-F238E27FC236}">
                    <a16:creationId xmlns:a16="http://schemas.microsoft.com/office/drawing/2014/main" id="{FCE08D33-C8CF-3BD1-2E9D-7DC9FEE07225}"/>
                  </a:ext>
                </a:extLst>
              </p:cNvPr>
              <p:cNvSpPr/>
              <p:nvPr/>
            </p:nvSpPr>
            <p:spPr>
              <a:xfrm>
                <a:off x="4571999"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Cube 38">
                <a:extLst>
                  <a:ext uri="{FF2B5EF4-FFF2-40B4-BE49-F238E27FC236}">
                    <a16:creationId xmlns:a16="http://schemas.microsoft.com/office/drawing/2014/main" id="{31282B86-0A8F-9514-33A1-0083FC6A572D}"/>
                  </a:ext>
                </a:extLst>
              </p:cNvPr>
              <p:cNvSpPr/>
              <p:nvPr/>
            </p:nvSpPr>
            <p:spPr>
              <a:xfrm>
                <a:off x="501867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4" name="Group 13">
              <a:extLst>
                <a:ext uri="{FF2B5EF4-FFF2-40B4-BE49-F238E27FC236}">
                  <a16:creationId xmlns:a16="http://schemas.microsoft.com/office/drawing/2014/main" id="{25DA6E09-E2E4-1B77-8123-4C2732BF8258}"/>
                </a:ext>
              </a:extLst>
            </p:cNvPr>
            <p:cNvGrpSpPr/>
            <p:nvPr/>
          </p:nvGrpSpPr>
          <p:grpSpPr>
            <a:xfrm>
              <a:off x="1476847" y="2249595"/>
              <a:ext cx="1476826" cy="439211"/>
              <a:chOff x="4121380" y="4957337"/>
              <a:chExt cx="1476826" cy="439211"/>
            </a:xfrm>
          </p:grpSpPr>
          <p:sp>
            <p:nvSpPr>
              <p:cNvPr id="34" name="Cube 33">
                <a:extLst>
                  <a:ext uri="{FF2B5EF4-FFF2-40B4-BE49-F238E27FC236}">
                    <a16:creationId xmlns:a16="http://schemas.microsoft.com/office/drawing/2014/main" id="{E19A4A0E-2F3F-DD8E-EACA-6F249197E9BC}"/>
                  </a:ext>
                </a:extLst>
              </p:cNvPr>
              <p:cNvSpPr/>
              <p:nvPr/>
            </p:nvSpPr>
            <p:spPr>
              <a:xfrm>
                <a:off x="412138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Cube 34">
                <a:extLst>
                  <a:ext uri="{FF2B5EF4-FFF2-40B4-BE49-F238E27FC236}">
                    <a16:creationId xmlns:a16="http://schemas.microsoft.com/office/drawing/2014/main" id="{5FC85FBB-CE2F-B3AB-3BC8-7BB6EED9897A}"/>
                  </a:ext>
                </a:extLst>
              </p:cNvPr>
              <p:cNvSpPr/>
              <p:nvPr/>
            </p:nvSpPr>
            <p:spPr>
              <a:xfrm>
                <a:off x="4571999"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Cube 35">
                <a:extLst>
                  <a:ext uri="{FF2B5EF4-FFF2-40B4-BE49-F238E27FC236}">
                    <a16:creationId xmlns:a16="http://schemas.microsoft.com/office/drawing/2014/main" id="{2D43D825-1EEE-3304-1F20-E922CC46E2B0}"/>
                  </a:ext>
                </a:extLst>
              </p:cNvPr>
              <p:cNvSpPr/>
              <p:nvPr/>
            </p:nvSpPr>
            <p:spPr>
              <a:xfrm>
                <a:off x="501867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 name="Group 14">
              <a:extLst>
                <a:ext uri="{FF2B5EF4-FFF2-40B4-BE49-F238E27FC236}">
                  <a16:creationId xmlns:a16="http://schemas.microsoft.com/office/drawing/2014/main" id="{58E0E7DA-9A91-677D-7A20-AAFF95D4CE74}"/>
                </a:ext>
              </a:extLst>
            </p:cNvPr>
            <p:cNvGrpSpPr/>
            <p:nvPr/>
          </p:nvGrpSpPr>
          <p:grpSpPr>
            <a:xfrm>
              <a:off x="1478821" y="1936864"/>
              <a:ext cx="1476826" cy="439211"/>
              <a:chOff x="4121380" y="4957337"/>
              <a:chExt cx="1476826" cy="439211"/>
            </a:xfrm>
          </p:grpSpPr>
          <p:sp>
            <p:nvSpPr>
              <p:cNvPr id="31" name="Cube 30">
                <a:extLst>
                  <a:ext uri="{FF2B5EF4-FFF2-40B4-BE49-F238E27FC236}">
                    <a16:creationId xmlns:a16="http://schemas.microsoft.com/office/drawing/2014/main" id="{193D1A82-0C95-594F-517E-BB7353238555}"/>
                  </a:ext>
                </a:extLst>
              </p:cNvPr>
              <p:cNvSpPr/>
              <p:nvPr/>
            </p:nvSpPr>
            <p:spPr>
              <a:xfrm>
                <a:off x="412138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Cube 31">
                <a:extLst>
                  <a:ext uri="{FF2B5EF4-FFF2-40B4-BE49-F238E27FC236}">
                    <a16:creationId xmlns:a16="http://schemas.microsoft.com/office/drawing/2014/main" id="{3DD5E790-8E1B-34D0-39FB-85B38EAD0841}"/>
                  </a:ext>
                </a:extLst>
              </p:cNvPr>
              <p:cNvSpPr/>
              <p:nvPr/>
            </p:nvSpPr>
            <p:spPr>
              <a:xfrm>
                <a:off x="4571999"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Cube 32">
                <a:extLst>
                  <a:ext uri="{FF2B5EF4-FFF2-40B4-BE49-F238E27FC236}">
                    <a16:creationId xmlns:a16="http://schemas.microsoft.com/office/drawing/2014/main" id="{BE1F1AE7-4861-57E6-FB96-3597743C3484}"/>
                  </a:ext>
                </a:extLst>
              </p:cNvPr>
              <p:cNvSpPr/>
              <p:nvPr/>
            </p:nvSpPr>
            <p:spPr>
              <a:xfrm>
                <a:off x="501867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6633BCF3-7008-690A-9C79-C95A6EEF888F}"/>
                </a:ext>
              </a:extLst>
            </p:cNvPr>
            <p:cNvGrpSpPr/>
            <p:nvPr/>
          </p:nvGrpSpPr>
          <p:grpSpPr>
            <a:xfrm>
              <a:off x="1360859" y="3001537"/>
              <a:ext cx="1476826" cy="439211"/>
              <a:chOff x="4121380" y="4957337"/>
              <a:chExt cx="1476826" cy="439211"/>
            </a:xfrm>
          </p:grpSpPr>
          <p:sp>
            <p:nvSpPr>
              <p:cNvPr id="28" name="Cube 27">
                <a:extLst>
                  <a:ext uri="{FF2B5EF4-FFF2-40B4-BE49-F238E27FC236}">
                    <a16:creationId xmlns:a16="http://schemas.microsoft.com/office/drawing/2014/main" id="{ADB9678C-3073-E2C5-8592-626EA55E2863}"/>
                  </a:ext>
                </a:extLst>
              </p:cNvPr>
              <p:cNvSpPr/>
              <p:nvPr/>
            </p:nvSpPr>
            <p:spPr>
              <a:xfrm>
                <a:off x="412138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29" name="Cube 28">
                <a:extLst>
                  <a:ext uri="{FF2B5EF4-FFF2-40B4-BE49-F238E27FC236}">
                    <a16:creationId xmlns:a16="http://schemas.microsoft.com/office/drawing/2014/main" id="{70CCCA58-6BB0-2BAE-D4B2-D0B4EE216167}"/>
                  </a:ext>
                </a:extLst>
              </p:cNvPr>
              <p:cNvSpPr/>
              <p:nvPr/>
            </p:nvSpPr>
            <p:spPr>
              <a:xfrm>
                <a:off x="4571999"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30" name="Cube 29">
                <a:extLst>
                  <a:ext uri="{FF2B5EF4-FFF2-40B4-BE49-F238E27FC236}">
                    <a16:creationId xmlns:a16="http://schemas.microsoft.com/office/drawing/2014/main" id="{85F5BE36-D7AB-4E47-0633-601579829199}"/>
                  </a:ext>
                </a:extLst>
              </p:cNvPr>
              <p:cNvSpPr/>
              <p:nvPr/>
            </p:nvSpPr>
            <p:spPr>
              <a:xfrm>
                <a:off x="501867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grpSp>
        <p:grpSp>
          <p:nvGrpSpPr>
            <p:cNvPr id="17" name="Group 16">
              <a:extLst>
                <a:ext uri="{FF2B5EF4-FFF2-40B4-BE49-F238E27FC236}">
                  <a16:creationId xmlns:a16="http://schemas.microsoft.com/office/drawing/2014/main" id="{936D9004-E5A0-0338-1974-48F71837B565}"/>
                </a:ext>
              </a:extLst>
            </p:cNvPr>
            <p:cNvGrpSpPr/>
            <p:nvPr/>
          </p:nvGrpSpPr>
          <p:grpSpPr>
            <a:xfrm>
              <a:off x="1362833" y="2688806"/>
              <a:ext cx="1476826" cy="439211"/>
              <a:chOff x="4121380" y="4957337"/>
              <a:chExt cx="1476826" cy="439211"/>
            </a:xfrm>
          </p:grpSpPr>
          <p:sp>
            <p:nvSpPr>
              <p:cNvPr id="25" name="Cube 24">
                <a:extLst>
                  <a:ext uri="{FF2B5EF4-FFF2-40B4-BE49-F238E27FC236}">
                    <a16:creationId xmlns:a16="http://schemas.microsoft.com/office/drawing/2014/main" id="{60DF3B20-0FEF-E5C1-86B2-1D084142021D}"/>
                  </a:ext>
                </a:extLst>
              </p:cNvPr>
              <p:cNvSpPr/>
              <p:nvPr/>
            </p:nvSpPr>
            <p:spPr>
              <a:xfrm>
                <a:off x="412138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26" name="Cube 25">
                <a:extLst>
                  <a:ext uri="{FF2B5EF4-FFF2-40B4-BE49-F238E27FC236}">
                    <a16:creationId xmlns:a16="http://schemas.microsoft.com/office/drawing/2014/main" id="{D6E6658F-301A-03BC-7CE1-4F8C743205FF}"/>
                  </a:ext>
                </a:extLst>
              </p:cNvPr>
              <p:cNvSpPr/>
              <p:nvPr/>
            </p:nvSpPr>
            <p:spPr>
              <a:xfrm>
                <a:off x="4571999"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27" name="Cube 26">
                <a:extLst>
                  <a:ext uri="{FF2B5EF4-FFF2-40B4-BE49-F238E27FC236}">
                    <a16:creationId xmlns:a16="http://schemas.microsoft.com/office/drawing/2014/main" id="{297C8A38-A773-BD88-C7FC-2E87CE06557B}"/>
                  </a:ext>
                </a:extLst>
              </p:cNvPr>
              <p:cNvSpPr/>
              <p:nvPr/>
            </p:nvSpPr>
            <p:spPr>
              <a:xfrm>
                <a:off x="501867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grpSp>
        <p:grpSp>
          <p:nvGrpSpPr>
            <p:cNvPr id="18" name="Group 17">
              <a:extLst>
                <a:ext uri="{FF2B5EF4-FFF2-40B4-BE49-F238E27FC236}">
                  <a16:creationId xmlns:a16="http://schemas.microsoft.com/office/drawing/2014/main" id="{D8656FC1-00A1-E7B5-696A-EF330B0642B9}"/>
                </a:ext>
              </a:extLst>
            </p:cNvPr>
            <p:cNvGrpSpPr/>
            <p:nvPr/>
          </p:nvGrpSpPr>
          <p:grpSpPr>
            <a:xfrm>
              <a:off x="1366919" y="2376075"/>
              <a:ext cx="1476826" cy="439211"/>
              <a:chOff x="4121380" y="4957337"/>
              <a:chExt cx="1476826" cy="439211"/>
            </a:xfrm>
          </p:grpSpPr>
          <p:sp>
            <p:nvSpPr>
              <p:cNvPr id="22" name="Cube 21">
                <a:extLst>
                  <a:ext uri="{FF2B5EF4-FFF2-40B4-BE49-F238E27FC236}">
                    <a16:creationId xmlns:a16="http://schemas.microsoft.com/office/drawing/2014/main" id="{B786FCA8-B894-42C8-3F31-F50B72655280}"/>
                  </a:ext>
                </a:extLst>
              </p:cNvPr>
              <p:cNvSpPr/>
              <p:nvPr/>
            </p:nvSpPr>
            <p:spPr>
              <a:xfrm>
                <a:off x="412138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23" name="Cube 22">
                <a:extLst>
                  <a:ext uri="{FF2B5EF4-FFF2-40B4-BE49-F238E27FC236}">
                    <a16:creationId xmlns:a16="http://schemas.microsoft.com/office/drawing/2014/main" id="{5AC288A5-F922-6005-40FF-1A8915D5C5F1}"/>
                  </a:ext>
                </a:extLst>
              </p:cNvPr>
              <p:cNvSpPr/>
              <p:nvPr/>
            </p:nvSpPr>
            <p:spPr>
              <a:xfrm>
                <a:off x="4571999"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24" name="Cube 23">
                <a:extLst>
                  <a:ext uri="{FF2B5EF4-FFF2-40B4-BE49-F238E27FC236}">
                    <a16:creationId xmlns:a16="http://schemas.microsoft.com/office/drawing/2014/main" id="{F0F2EDD4-EA2F-BC1C-EDFA-7443B2EAAC95}"/>
                  </a:ext>
                </a:extLst>
              </p:cNvPr>
              <p:cNvSpPr/>
              <p:nvPr/>
            </p:nvSpPr>
            <p:spPr>
              <a:xfrm>
                <a:off x="5018670" y="49573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grpSp>
        <p:sp>
          <p:nvSpPr>
            <p:cNvPr id="19" name="Cube 18">
              <a:extLst>
                <a:ext uri="{FF2B5EF4-FFF2-40B4-BE49-F238E27FC236}">
                  <a16:creationId xmlns:a16="http://schemas.microsoft.com/office/drawing/2014/main" id="{0B2DC7B8-F422-B25D-C310-E169A7B6FA6B}"/>
                </a:ext>
              </a:extLst>
            </p:cNvPr>
            <p:cNvSpPr/>
            <p:nvPr/>
          </p:nvSpPr>
          <p:spPr>
            <a:xfrm>
              <a:off x="1368893" y="2063344"/>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20" name="Cube 19">
              <a:extLst>
                <a:ext uri="{FF2B5EF4-FFF2-40B4-BE49-F238E27FC236}">
                  <a16:creationId xmlns:a16="http://schemas.microsoft.com/office/drawing/2014/main" id="{00FFB09A-65AD-8E72-F7C9-8CB3F27A0799}"/>
                </a:ext>
              </a:extLst>
            </p:cNvPr>
            <p:cNvSpPr/>
            <p:nvPr/>
          </p:nvSpPr>
          <p:spPr>
            <a:xfrm>
              <a:off x="1819512" y="2063344"/>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21" name="Cube 20">
              <a:extLst>
                <a:ext uri="{FF2B5EF4-FFF2-40B4-BE49-F238E27FC236}">
                  <a16:creationId xmlns:a16="http://schemas.microsoft.com/office/drawing/2014/main" id="{DF1C635F-5ACB-25F5-4AE1-D5D8836EB1E8}"/>
                </a:ext>
              </a:extLst>
            </p:cNvPr>
            <p:cNvSpPr/>
            <p:nvPr/>
          </p:nvSpPr>
          <p:spPr>
            <a:xfrm>
              <a:off x="2266183" y="2063344"/>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grpSp>
      <p:sp>
        <p:nvSpPr>
          <p:cNvPr id="55" name="TextBox 54">
            <a:extLst>
              <a:ext uri="{FF2B5EF4-FFF2-40B4-BE49-F238E27FC236}">
                <a16:creationId xmlns:a16="http://schemas.microsoft.com/office/drawing/2014/main" id="{3F2D2054-A193-34F0-604B-F0191C9FE80B}"/>
              </a:ext>
            </a:extLst>
          </p:cNvPr>
          <p:cNvSpPr txBox="1"/>
          <p:nvPr/>
        </p:nvSpPr>
        <p:spPr>
          <a:xfrm>
            <a:off x="5446917" y="5226965"/>
            <a:ext cx="1141524" cy="369332"/>
          </a:xfrm>
          <a:prstGeom prst="rect">
            <a:avLst/>
          </a:prstGeom>
          <a:noFill/>
        </p:spPr>
        <p:txBody>
          <a:bodyPr wrap="square" rtlCol="0">
            <a:spAutoFit/>
          </a:bodyPr>
          <a:lstStyle/>
          <a:p>
            <a:r>
              <a:rPr lang="en-AU" b="1" dirty="0" err="1"/>
              <a:t>Minifloat</a:t>
            </a:r>
            <a:endParaRPr lang="en-AU" b="1" dirty="0"/>
          </a:p>
        </p:txBody>
      </p:sp>
      <p:sp>
        <p:nvSpPr>
          <p:cNvPr id="56" name="TextBox 55">
            <a:extLst>
              <a:ext uri="{FF2B5EF4-FFF2-40B4-BE49-F238E27FC236}">
                <a16:creationId xmlns:a16="http://schemas.microsoft.com/office/drawing/2014/main" id="{1CB3BBC2-58EF-C629-DC6A-33541506C4B6}"/>
              </a:ext>
            </a:extLst>
          </p:cNvPr>
          <p:cNvSpPr txBox="1"/>
          <p:nvPr/>
        </p:nvSpPr>
        <p:spPr>
          <a:xfrm>
            <a:off x="5835547" y="3134922"/>
            <a:ext cx="791886" cy="369332"/>
          </a:xfrm>
          <a:prstGeom prst="rect">
            <a:avLst/>
          </a:prstGeom>
          <a:noFill/>
        </p:spPr>
        <p:txBody>
          <a:bodyPr wrap="square" rtlCol="0">
            <a:spAutoFit/>
          </a:bodyPr>
          <a:lstStyle/>
          <a:p>
            <a:r>
              <a:rPr lang="en-AU" b="1" dirty="0"/>
              <a:t>Fixed</a:t>
            </a:r>
          </a:p>
        </p:txBody>
      </p:sp>
      <p:sp>
        <p:nvSpPr>
          <p:cNvPr id="57" name="TextBox 56">
            <a:extLst>
              <a:ext uri="{FF2B5EF4-FFF2-40B4-BE49-F238E27FC236}">
                <a16:creationId xmlns:a16="http://schemas.microsoft.com/office/drawing/2014/main" id="{3F8D1C1B-64E3-5D0B-7704-1A61CB6BA557}"/>
              </a:ext>
            </a:extLst>
          </p:cNvPr>
          <p:cNvSpPr txBox="1"/>
          <p:nvPr/>
        </p:nvSpPr>
        <p:spPr>
          <a:xfrm>
            <a:off x="9287870" y="3089995"/>
            <a:ext cx="677779" cy="369332"/>
          </a:xfrm>
          <a:prstGeom prst="rect">
            <a:avLst/>
          </a:prstGeom>
          <a:noFill/>
        </p:spPr>
        <p:txBody>
          <a:bodyPr wrap="square" rtlCol="0">
            <a:spAutoFit/>
          </a:bodyPr>
          <a:lstStyle/>
          <a:p>
            <a:r>
              <a:rPr lang="en-AU" b="1" dirty="0"/>
              <a:t>BFP</a:t>
            </a:r>
          </a:p>
        </p:txBody>
      </p:sp>
      <p:grpSp>
        <p:nvGrpSpPr>
          <p:cNvPr id="58" name="Group 57">
            <a:extLst>
              <a:ext uri="{FF2B5EF4-FFF2-40B4-BE49-F238E27FC236}">
                <a16:creationId xmlns:a16="http://schemas.microsoft.com/office/drawing/2014/main" id="{BD7C193C-944A-511D-AA06-BD2E5E53DE39}"/>
              </a:ext>
            </a:extLst>
          </p:cNvPr>
          <p:cNvGrpSpPr/>
          <p:nvPr/>
        </p:nvGrpSpPr>
        <p:grpSpPr>
          <a:xfrm>
            <a:off x="9043275" y="1683552"/>
            <a:ext cx="1480875" cy="1287444"/>
            <a:chOff x="5476804" y="1475896"/>
            <a:chExt cx="1933153" cy="2127999"/>
          </a:xfrm>
        </p:grpSpPr>
        <p:grpSp>
          <p:nvGrpSpPr>
            <p:cNvPr id="59" name="Group 58">
              <a:extLst>
                <a:ext uri="{FF2B5EF4-FFF2-40B4-BE49-F238E27FC236}">
                  <a16:creationId xmlns:a16="http://schemas.microsoft.com/office/drawing/2014/main" id="{BCC060A1-C797-1C37-BB59-1758C28E2806}"/>
                </a:ext>
              </a:extLst>
            </p:cNvPr>
            <p:cNvGrpSpPr/>
            <p:nvPr/>
          </p:nvGrpSpPr>
          <p:grpSpPr>
            <a:xfrm>
              <a:off x="5476804" y="1966714"/>
              <a:ext cx="830515" cy="1637181"/>
              <a:chOff x="6276904" y="3757414"/>
              <a:chExt cx="830515" cy="1637181"/>
            </a:xfrm>
          </p:grpSpPr>
          <p:sp>
            <p:nvSpPr>
              <p:cNvPr id="95" name="Cube 94">
                <a:extLst>
                  <a:ext uri="{FF2B5EF4-FFF2-40B4-BE49-F238E27FC236}">
                    <a16:creationId xmlns:a16="http://schemas.microsoft.com/office/drawing/2014/main" id="{30A931F7-94B9-52F7-16CB-83193CE1D178}"/>
                  </a:ext>
                </a:extLst>
              </p:cNvPr>
              <p:cNvSpPr/>
              <p:nvPr/>
            </p:nvSpPr>
            <p:spPr>
              <a:xfrm>
                <a:off x="6521615" y="4700410"/>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96" name="Cube 95">
                <a:extLst>
                  <a:ext uri="{FF2B5EF4-FFF2-40B4-BE49-F238E27FC236}">
                    <a16:creationId xmlns:a16="http://schemas.microsoft.com/office/drawing/2014/main" id="{F5F5E937-6B00-B82E-B493-3812A9ADBE17}"/>
                  </a:ext>
                </a:extLst>
              </p:cNvPr>
              <p:cNvSpPr/>
              <p:nvPr/>
            </p:nvSpPr>
            <p:spPr>
              <a:xfrm>
                <a:off x="6521719" y="4386078"/>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97" name="Cube 96">
                <a:extLst>
                  <a:ext uri="{FF2B5EF4-FFF2-40B4-BE49-F238E27FC236}">
                    <a16:creationId xmlns:a16="http://schemas.microsoft.com/office/drawing/2014/main" id="{0C037D49-7E3D-7852-AA9A-0A659114625A}"/>
                  </a:ext>
                </a:extLst>
              </p:cNvPr>
              <p:cNvSpPr/>
              <p:nvPr/>
            </p:nvSpPr>
            <p:spPr>
              <a:xfrm>
                <a:off x="6527779" y="4071746"/>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98" name="Cube 97">
                <a:extLst>
                  <a:ext uri="{FF2B5EF4-FFF2-40B4-BE49-F238E27FC236}">
                    <a16:creationId xmlns:a16="http://schemas.microsoft.com/office/drawing/2014/main" id="{BD51D2FC-9CCC-5FC4-AEBE-DE1E6DA3E353}"/>
                  </a:ext>
                </a:extLst>
              </p:cNvPr>
              <p:cNvSpPr/>
              <p:nvPr/>
            </p:nvSpPr>
            <p:spPr>
              <a:xfrm>
                <a:off x="6527883" y="3757414"/>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99" name="Cube 98">
                <a:extLst>
                  <a:ext uri="{FF2B5EF4-FFF2-40B4-BE49-F238E27FC236}">
                    <a16:creationId xmlns:a16="http://schemas.microsoft.com/office/drawing/2014/main" id="{2B996E6B-39F9-84A5-B6AF-A28DDDA7B2BE}"/>
                  </a:ext>
                </a:extLst>
              </p:cNvPr>
              <p:cNvSpPr/>
              <p:nvPr/>
            </p:nvSpPr>
            <p:spPr>
              <a:xfrm>
                <a:off x="6397295" y="48245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00" name="Cube 99">
                <a:extLst>
                  <a:ext uri="{FF2B5EF4-FFF2-40B4-BE49-F238E27FC236}">
                    <a16:creationId xmlns:a16="http://schemas.microsoft.com/office/drawing/2014/main" id="{835A4D45-6B72-7459-B2BC-7B4B6D9F346A}"/>
                  </a:ext>
                </a:extLst>
              </p:cNvPr>
              <p:cNvSpPr/>
              <p:nvPr/>
            </p:nvSpPr>
            <p:spPr>
              <a:xfrm>
                <a:off x="6397399" y="4510205"/>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01" name="Cube 100">
                <a:extLst>
                  <a:ext uri="{FF2B5EF4-FFF2-40B4-BE49-F238E27FC236}">
                    <a16:creationId xmlns:a16="http://schemas.microsoft.com/office/drawing/2014/main" id="{55DE2F56-47A9-504F-F0DF-22D45B1403CD}"/>
                  </a:ext>
                </a:extLst>
              </p:cNvPr>
              <p:cNvSpPr/>
              <p:nvPr/>
            </p:nvSpPr>
            <p:spPr>
              <a:xfrm>
                <a:off x="6403459" y="4195873"/>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02" name="Cube 101">
                <a:extLst>
                  <a:ext uri="{FF2B5EF4-FFF2-40B4-BE49-F238E27FC236}">
                    <a16:creationId xmlns:a16="http://schemas.microsoft.com/office/drawing/2014/main" id="{C8FEDC10-21EE-7CA7-DE33-CB20D53E7F87}"/>
                  </a:ext>
                </a:extLst>
              </p:cNvPr>
              <p:cNvSpPr/>
              <p:nvPr/>
            </p:nvSpPr>
            <p:spPr>
              <a:xfrm>
                <a:off x="6403563" y="3881541"/>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03" name="Cube 102">
                <a:extLst>
                  <a:ext uri="{FF2B5EF4-FFF2-40B4-BE49-F238E27FC236}">
                    <a16:creationId xmlns:a16="http://schemas.microsoft.com/office/drawing/2014/main" id="{3708EA24-9ED9-24CE-A824-F77D478151EC}"/>
                  </a:ext>
                </a:extLst>
              </p:cNvPr>
              <p:cNvSpPr/>
              <p:nvPr/>
            </p:nvSpPr>
            <p:spPr>
              <a:xfrm>
                <a:off x="6276904" y="4955384"/>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04" name="Cube 103">
                <a:extLst>
                  <a:ext uri="{FF2B5EF4-FFF2-40B4-BE49-F238E27FC236}">
                    <a16:creationId xmlns:a16="http://schemas.microsoft.com/office/drawing/2014/main" id="{070497FB-6A35-0F12-188F-014C2EA9A1FD}"/>
                  </a:ext>
                </a:extLst>
              </p:cNvPr>
              <p:cNvSpPr/>
              <p:nvPr/>
            </p:nvSpPr>
            <p:spPr>
              <a:xfrm>
                <a:off x="6277008" y="4641052"/>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05" name="Cube 104">
                <a:extLst>
                  <a:ext uri="{FF2B5EF4-FFF2-40B4-BE49-F238E27FC236}">
                    <a16:creationId xmlns:a16="http://schemas.microsoft.com/office/drawing/2014/main" id="{4023A01E-987F-86C9-0875-6763AED3842A}"/>
                  </a:ext>
                </a:extLst>
              </p:cNvPr>
              <p:cNvSpPr/>
              <p:nvPr/>
            </p:nvSpPr>
            <p:spPr>
              <a:xfrm>
                <a:off x="6283068" y="4326720"/>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06" name="Cube 105">
                <a:extLst>
                  <a:ext uri="{FF2B5EF4-FFF2-40B4-BE49-F238E27FC236}">
                    <a16:creationId xmlns:a16="http://schemas.microsoft.com/office/drawing/2014/main" id="{7480978B-D403-E779-39A4-C4D9C169E533}"/>
                  </a:ext>
                </a:extLst>
              </p:cNvPr>
              <p:cNvSpPr/>
              <p:nvPr/>
            </p:nvSpPr>
            <p:spPr>
              <a:xfrm>
                <a:off x="6283172" y="4012388"/>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grpSp>
        <p:grpSp>
          <p:nvGrpSpPr>
            <p:cNvPr id="60" name="Group 59">
              <a:extLst>
                <a:ext uri="{FF2B5EF4-FFF2-40B4-BE49-F238E27FC236}">
                  <a16:creationId xmlns:a16="http://schemas.microsoft.com/office/drawing/2014/main" id="{D4CEDD95-82A8-65FA-0D84-6D334DFBFEB9}"/>
                </a:ext>
              </a:extLst>
            </p:cNvPr>
            <p:cNvGrpSpPr/>
            <p:nvPr/>
          </p:nvGrpSpPr>
          <p:grpSpPr>
            <a:xfrm>
              <a:off x="6033385" y="1966714"/>
              <a:ext cx="830515" cy="1637181"/>
              <a:chOff x="6276904" y="3757414"/>
              <a:chExt cx="830515" cy="1637181"/>
            </a:xfrm>
          </p:grpSpPr>
          <p:sp>
            <p:nvSpPr>
              <p:cNvPr id="83" name="Cube 82">
                <a:extLst>
                  <a:ext uri="{FF2B5EF4-FFF2-40B4-BE49-F238E27FC236}">
                    <a16:creationId xmlns:a16="http://schemas.microsoft.com/office/drawing/2014/main" id="{18E3F363-F99E-3C15-66BE-389DAA231F27}"/>
                  </a:ext>
                </a:extLst>
              </p:cNvPr>
              <p:cNvSpPr/>
              <p:nvPr/>
            </p:nvSpPr>
            <p:spPr>
              <a:xfrm>
                <a:off x="6521615" y="4700410"/>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84" name="Cube 83">
                <a:extLst>
                  <a:ext uri="{FF2B5EF4-FFF2-40B4-BE49-F238E27FC236}">
                    <a16:creationId xmlns:a16="http://schemas.microsoft.com/office/drawing/2014/main" id="{3922C5DF-CE91-DDDB-FCA7-52FACECB04FB}"/>
                  </a:ext>
                </a:extLst>
              </p:cNvPr>
              <p:cNvSpPr/>
              <p:nvPr/>
            </p:nvSpPr>
            <p:spPr>
              <a:xfrm>
                <a:off x="6521719" y="4386078"/>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85" name="Cube 84">
                <a:extLst>
                  <a:ext uri="{FF2B5EF4-FFF2-40B4-BE49-F238E27FC236}">
                    <a16:creationId xmlns:a16="http://schemas.microsoft.com/office/drawing/2014/main" id="{8B18E4A3-49C2-5272-1EFA-E395D52661A0}"/>
                  </a:ext>
                </a:extLst>
              </p:cNvPr>
              <p:cNvSpPr/>
              <p:nvPr/>
            </p:nvSpPr>
            <p:spPr>
              <a:xfrm>
                <a:off x="6527779" y="4071746"/>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86" name="Cube 85">
                <a:extLst>
                  <a:ext uri="{FF2B5EF4-FFF2-40B4-BE49-F238E27FC236}">
                    <a16:creationId xmlns:a16="http://schemas.microsoft.com/office/drawing/2014/main" id="{BBD6D1BA-2DA1-3B78-D1B6-95909BEFFC81}"/>
                  </a:ext>
                </a:extLst>
              </p:cNvPr>
              <p:cNvSpPr/>
              <p:nvPr/>
            </p:nvSpPr>
            <p:spPr>
              <a:xfrm>
                <a:off x="6527883" y="3757414"/>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87" name="Cube 86">
                <a:extLst>
                  <a:ext uri="{FF2B5EF4-FFF2-40B4-BE49-F238E27FC236}">
                    <a16:creationId xmlns:a16="http://schemas.microsoft.com/office/drawing/2014/main" id="{B9B0DFD9-69D2-E9BD-CF0B-25A2FBA2F536}"/>
                  </a:ext>
                </a:extLst>
              </p:cNvPr>
              <p:cNvSpPr/>
              <p:nvPr/>
            </p:nvSpPr>
            <p:spPr>
              <a:xfrm>
                <a:off x="6397295" y="48245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88" name="Cube 87">
                <a:extLst>
                  <a:ext uri="{FF2B5EF4-FFF2-40B4-BE49-F238E27FC236}">
                    <a16:creationId xmlns:a16="http://schemas.microsoft.com/office/drawing/2014/main" id="{0F356153-0ACD-A0E0-66F1-B58DFFB56B52}"/>
                  </a:ext>
                </a:extLst>
              </p:cNvPr>
              <p:cNvSpPr/>
              <p:nvPr/>
            </p:nvSpPr>
            <p:spPr>
              <a:xfrm>
                <a:off x="6397399" y="4510205"/>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89" name="Cube 88">
                <a:extLst>
                  <a:ext uri="{FF2B5EF4-FFF2-40B4-BE49-F238E27FC236}">
                    <a16:creationId xmlns:a16="http://schemas.microsoft.com/office/drawing/2014/main" id="{E2A419C9-3BDE-F2E8-E62A-BAC5A551B3C6}"/>
                  </a:ext>
                </a:extLst>
              </p:cNvPr>
              <p:cNvSpPr/>
              <p:nvPr/>
            </p:nvSpPr>
            <p:spPr>
              <a:xfrm>
                <a:off x="6403459" y="4195873"/>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90" name="Cube 89">
                <a:extLst>
                  <a:ext uri="{FF2B5EF4-FFF2-40B4-BE49-F238E27FC236}">
                    <a16:creationId xmlns:a16="http://schemas.microsoft.com/office/drawing/2014/main" id="{41FE4CF3-321E-B0B6-FCF3-4774C5ABD15B}"/>
                  </a:ext>
                </a:extLst>
              </p:cNvPr>
              <p:cNvSpPr/>
              <p:nvPr/>
            </p:nvSpPr>
            <p:spPr>
              <a:xfrm>
                <a:off x="6403563" y="3881541"/>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91" name="Cube 90">
                <a:extLst>
                  <a:ext uri="{FF2B5EF4-FFF2-40B4-BE49-F238E27FC236}">
                    <a16:creationId xmlns:a16="http://schemas.microsoft.com/office/drawing/2014/main" id="{CF45A67F-9348-22EA-E0FB-2227D9772A65}"/>
                  </a:ext>
                </a:extLst>
              </p:cNvPr>
              <p:cNvSpPr/>
              <p:nvPr/>
            </p:nvSpPr>
            <p:spPr>
              <a:xfrm>
                <a:off x="6276904" y="4955384"/>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92" name="Cube 91">
                <a:extLst>
                  <a:ext uri="{FF2B5EF4-FFF2-40B4-BE49-F238E27FC236}">
                    <a16:creationId xmlns:a16="http://schemas.microsoft.com/office/drawing/2014/main" id="{E9076C40-2AC8-267B-D168-5E50DE420D62}"/>
                  </a:ext>
                </a:extLst>
              </p:cNvPr>
              <p:cNvSpPr/>
              <p:nvPr/>
            </p:nvSpPr>
            <p:spPr>
              <a:xfrm>
                <a:off x="6277008" y="4641052"/>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93" name="Cube 92">
                <a:extLst>
                  <a:ext uri="{FF2B5EF4-FFF2-40B4-BE49-F238E27FC236}">
                    <a16:creationId xmlns:a16="http://schemas.microsoft.com/office/drawing/2014/main" id="{7E753038-FE1D-F48A-F550-BDAA1C7792EC}"/>
                  </a:ext>
                </a:extLst>
              </p:cNvPr>
              <p:cNvSpPr/>
              <p:nvPr/>
            </p:nvSpPr>
            <p:spPr>
              <a:xfrm>
                <a:off x="6283068" y="4326720"/>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94" name="Cube 93">
                <a:extLst>
                  <a:ext uri="{FF2B5EF4-FFF2-40B4-BE49-F238E27FC236}">
                    <a16:creationId xmlns:a16="http://schemas.microsoft.com/office/drawing/2014/main" id="{7CB6CBAF-B853-7C59-CE7B-BBE49F47FC79}"/>
                  </a:ext>
                </a:extLst>
              </p:cNvPr>
              <p:cNvSpPr/>
              <p:nvPr/>
            </p:nvSpPr>
            <p:spPr>
              <a:xfrm>
                <a:off x="6283172" y="4012388"/>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grpSp>
        <p:grpSp>
          <p:nvGrpSpPr>
            <p:cNvPr id="61" name="Group 60">
              <a:extLst>
                <a:ext uri="{FF2B5EF4-FFF2-40B4-BE49-F238E27FC236}">
                  <a16:creationId xmlns:a16="http://schemas.microsoft.com/office/drawing/2014/main" id="{5B15616F-1C91-7F75-9839-4B8D3F90CAEF}"/>
                </a:ext>
              </a:extLst>
            </p:cNvPr>
            <p:cNvGrpSpPr/>
            <p:nvPr/>
          </p:nvGrpSpPr>
          <p:grpSpPr>
            <a:xfrm>
              <a:off x="6579442" y="1964854"/>
              <a:ext cx="830515" cy="1637181"/>
              <a:chOff x="6276904" y="3757414"/>
              <a:chExt cx="830515" cy="1637181"/>
            </a:xfrm>
          </p:grpSpPr>
          <p:sp>
            <p:nvSpPr>
              <p:cNvPr id="71" name="Cube 70">
                <a:extLst>
                  <a:ext uri="{FF2B5EF4-FFF2-40B4-BE49-F238E27FC236}">
                    <a16:creationId xmlns:a16="http://schemas.microsoft.com/office/drawing/2014/main" id="{620AB492-CF4E-9DCA-ACEA-7A00C78436E7}"/>
                  </a:ext>
                </a:extLst>
              </p:cNvPr>
              <p:cNvSpPr/>
              <p:nvPr/>
            </p:nvSpPr>
            <p:spPr>
              <a:xfrm>
                <a:off x="6521615" y="4700410"/>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72" name="Cube 71">
                <a:extLst>
                  <a:ext uri="{FF2B5EF4-FFF2-40B4-BE49-F238E27FC236}">
                    <a16:creationId xmlns:a16="http://schemas.microsoft.com/office/drawing/2014/main" id="{3C7C5F72-4329-9BC3-60B8-773260914874}"/>
                  </a:ext>
                </a:extLst>
              </p:cNvPr>
              <p:cNvSpPr/>
              <p:nvPr/>
            </p:nvSpPr>
            <p:spPr>
              <a:xfrm>
                <a:off x="6521719" y="4386078"/>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73" name="Cube 72">
                <a:extLst>
                  <a:ext uri="{FF2B5EF4-FFF2-40B4-BE49-F238E27FC236}">
                    <a16:creationId xmlns:a16="http://schemas.microsoft.com/office/drawing/2014/main" id="{DFEB32BA-8A9D-ABC3-9086-D0E656DAB0AA}"/>
                  </a:ext>
                </a:extLst>
              </p:cNvPr>
              <p:cNvSpPr/>
              <p:nvPr/>
            </p:nvSpPr>
            <p:spPr>
              <a:xfrm>
                <a:off x="6527779" y="4071746"/>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74" name="Cube 73">
                <a:extLst>
                  <a:ext uri="{FF2B5EF4-FFF2-40B4-BE49-F238E27FC236}">
                    <a16:creationId xmlns:a16="http://schemas.microsoft.com/office/drawing/2014/main" id="{9E4365F5-BA66-8665-A3E3-071032E763A1}"/>
                  </a:ext>
                </a:extLst>
              </p:cNvPr>
              <p:cNvSpPr/>
              <p:nvPr/>
            </p:nvSpPr>
            <p:spPr>
              <a:xfrm>
                <a:off x="6527883" y="3757414"/>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75" name="Cube 74">
                <a:extLst>
                  <a:ext uri="{FF2B5EF4-FFF2-40B4-BE49-F238E27FC236}">
                    <a16:creationId xmlns:a16="http://schemas.microsoft.com/office/drawing/2014/main" id="{CC6AABCF-A7DD-C733-0E3A-53DF270205E3}"/>
                  </a:ext>
                </a:extLst>
              </p:cNvPr>
              <p:cNvSpPr/>
              <p:nvPr/>
            </p:nvSpPr>
            <p:spPr>
              <a:xfrm>
                <a:off x="6397295" y="4824537"/>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76" name="Cube 75">
                <a:extLst>
                  <a:ext uri="{FF2B5EF4-FFF2-40B4-BE49-F238E27FC236}">
                    <a16:creationId xmlns:a16="http://schemas.microsoft.com/office/drawing/2014/main" id="{E8360A3C-0794-AF34-5D77-7C30FC4715C1}"/>
                  </a:ext>
                </a:extLst>
              </p:cNvPr>
              <p:cNvSpPr/>
              <p:nvPr/>
            </p:nvSpPr>
            <p:spPr>
              <a:xfrm>
                <a:off x="6397399" y="4510205"/>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77" name="Cube 76">
                <a:extLst>
                  <a:ext uri="{FF2B5EF4-FFF2-40B4-BE49-F238E27FC236}">
                    <a16:creationId xmlns:a16="http://schemas.microsoft.com/office/drawing/2014/main" id="{2E33E378-FB6D-B705-C744-A6D019F2B90B}"/>
                  </a:ext>
                </a:extLst>
              </p:cNvPr>
              <p:cNvSpPr/>
              <p:nvPr/>
            </p:nvSpPr>
            <p:spPr>
              <a:xfrm>
                <a:off x="6403459" y="4195873"/>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78" name="Cube 77">
                <a:extLst>
                  <a:ext uri="{FF2B5EF4-FFF2-40B4-BE49-F238E27FC236}">
                    <a16:creationId xmlns:a16="http://schemas.microsoft.com/office/drawing/2014/main" id="{4CA8AB3C-BCFD-19AE-F8B8-92F661D37002}"/>
                  </a:ext>
                </a:extLst>
              </p:cNvPr>
              <p:cNvSpPr/>
              <p:nvPr/>
            </p:nvSpPr>
            <p:spPr>
              <a:xfrm>
                <a:off x="6403563" y="3881541"/>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79" name="Cube 78">
                <a:extLst>
                  <a:ext uri="{FF2B5EF4-FFF2-40B4-BE49-F238E27FC236}">
                    <a16:creationId xmlns:a16="http://schemas.microsoft.com/office/drawing/2014/main" id="{BCF05FAC-641A-300D-229E-44D1C343D4C6}"/>
                  </a:ext>
                </a:extLst>
              </p:cNvPr>
              <p:cNvSpPr/>
              <p:nvPr/>
            </p:nvSpPr>
            <p:spPr>
              <a:xfrm>
                <a:off x="6276904" y="4955384"/>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80" name="Cube 79">
                <a:extLst>
                  <a:ext uri="{FF2B5EF4-FFF2-40B4-BE49-F238E27FC236}">
                    <a16:creationId xmlns:a16="http://schemas.microsoft.com/office/drawing/2014/main" id="{FD4F42B2-3A95-3293-35F8-3C99539D61CF}"/>
                  </a:ext>
                </a:extLst>
              </p:cNvPr>
              <p:cNvSpPr/>
              <p:nvPr/>
            </p:nvSpPr>
            <p:spPr>
              <a:xfrm>
                <a:off x="6277008" y="4641052"/>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81" name="Cube 80">
                <a:extLst>
                  <a:ext uri="{FF2B5EF4-FFF2-40B4-BE49-F238E27FC236}">
                    <a16:creationId xmlns:a16="http://schemas.microsoft.com/office/drawing/2014/main" id="{EAF7E04F-F415-D469-F3E8-14A301B6E917}"/>
                  </a:ext>
                </a:extLst>
              </p:cNvPr>
              <p:cNvSpPr/>
              <p:nvPr/>
            </p:nvSpPr>
            <p:spPr>
              <a:xfrm>
                <a:off x="6283068" y="4326720"/>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82" name="Cube 81">
                <a:extLst>
                  <a:ext uri="{FF2B5EF4-FFF2-40B4-BE49-F238E27FC236}">
                    <a16:creationId xmlns:a16="http://schemas.microsoft.com/office/drawing/2014/main" id="{4839C47E-E629-B623-307B-3A4159C0F92B}"/>
                  </a:ext>
                </a:extLst>
              </p:cNvPr>
              <p:cNvSpPr/>
              <p:nvPr/>
            </p:nvSpPr>
            <p:spPr>
              <a:xfrm>
                <a:off x="6283172" y="4012388"/>
                <a:ext cx="579536" cy="439211"/>
              </a:xfrm>
              <a:prstGeom prst="cube">
                <a:avLst>
                  <a:gd name="adj" fmla="val 29529"/>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grpSp>
        <p:sp>
          <p:nvSpPr>
            <p:cNvPr id="62" name="Cube 61">
              <a:extLst>
                <a:ext uri="{FF2B5EF4-FFF2-40B4-BE49-F238E27FC236}">
                  <a16:creationId xmlns:a16="http://schemas.microsoft.com/office/drawing/2014/main" id="{07BE2C73-8CA2-A29B-AF17-856E8ABB9100}"/>
                </a:ext>
              </a:extLst>
            </p:cNvPr>
            <p:cNvSpPr/>
            <p:nvPr/>
          </p:nvSpPr>
          <p:spPr>
            <a:xfrm>
              <a:off x="6588795" y="1658449"/>
              <a:ext cx="778462" cy="680930"/>
            </a:xfrm>
            <a:prstGeom prst="cube">
              <a:avLst>
                <a:gd name="adj" fmla="val 49137"/>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p>
          </p:txBody>
        </p:sp>
        <p:sp>
          <p:nvSpPr>
            <p:cNvPr id="63" name="Cube 62">
              <a:extLst>
                <a:ext uri="{FF2B5EF4-FFF2-40B4-BE49-F238E27FC236}">
                  <a16:creationId xmlns:a16="http://schemas.microsoft.com/office/drawing/2014/main" id="{07F566E9-8D24-8B62-3CC1-9B5C0ADF751F}"/>
                </a:ext>
              </a:extLst>
            </p:cNvPr>
            <p:cNvSpPr/>
            <p:nvPr/>
          </p:nvSpPr>
          <p:spPr>
            <a:xfrm>
              <a:off x="6048825" y="1668489"/>
              <a:ext cx="778462" cy="680930"/>
            </a:xfrm>
            <a:prstGeom prst="cube">
              <a:avLst>
                <a:gd name="adj" fmla="val 49137"/>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p>
          </p:txBody>
        </p:sp>
        <p:sp>
          <p:nvSpPr>
            <p:cNvPr id="64" name="Cube 63">
              <a:extLst>
                <a:ext uri="{FF2B5EF4-FFF2-40B4-BE49-F238E27FC236}">
                  <a16:creationId xmlns:a16="http://schemas.microsoft.com/office/drawing/2014/main" id="{815B36A0-0AD0-F7DE-80B9-BAEE9CE1E02B}"/>
                </a:ext>
              </a:extLst>
            </p:cNvPr>
            <p:cNvSpPr/>
            <p:nvPr/>
          </p:nvSpPr>
          <p:spPr>
            <a:xfrm>
              <a:off x="5495015" y="1660230"/>
              <a:ext cx="778462" cy="680930"/>
            </a:xfrm>
            <a:prstGeom prst="cube">
              <a:avLst>
                <a:gd name="adj" fmla="val 49137"/>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p>
          </p:txBody>
        </p:sp>
        <p:cxnSp>
          <p:nvCxnSpPr>
            <p:cNvPr id="65" name="Straight Arrow Connector 64">
              <a:extLst>
                <a:ext uri="{FF2B5EF4-FFF2-40B4-BE49-F238E27FC236}">
                  <a16:creationId xmlns:a16="http://schemas.microsoft.com/office/drawing/2014/main" id="{AEEBC413-0404-8369-4D7D-E9F503E42360}"/>
                </a:ext>
              </a:extLst>
            </p:cNvPr>
            <p:cNvCxnSpPr/>
            <p:nvPr/>
          </p:nvCxnSpPr>
          <p:spPr>
            <a:xfrm>
              <a:off x="5825828" y="1920660"/>
              <a:ext cx="0" cy="2410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A375916-B492-74BB-E749-276D46EB2093}"/>
                </a:ext>
              </a:extLst>
            </p:cNvPr>
            <p:cNvCxnSpPr/>
            <p:nvPr/>
          </p:nvCxnSpPr>
          <p:spPr>
            <a:xfrm>
              <a:off x="6375718" y="1927271"/>
              <a:ext cx="0" cy="2410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4B7144C-402F-0A59-D3B8-C8442F372747}"/>
                </a:ext>
              </a:extLst>
            </p:cNvPr>
            <p:cNvCxnSpPr/>
            <p:nvPr/>
          </p:nvCxnSpPr>
          <p:spPr>
            <a:xfrm>
              <a:off x="6925761" y="1927271"/>
              <a:ext cx="0" cy="2410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Cube 67">
              <a:extLst>
                <a:ext uri="{FF2B5EF4-FFF2-40B4-BE49-F238E27FC236}">
                  <a16:creationId xmlns:a16="http://schemas.microsoft.com/office/drawing/2014/main" id="{4A5A256E-ED3A-64BA-606B-0666371EE98B}"/>
                </a:ext>
              </a:extLst>
            </p:cNvPr>
            <p:cNvSpPr/>
            <p:nvPr/>
          </p:nvSpPr>
          <p:spPr>
            <a:xfrm>
              <a:off x="5601241" y="1475896"/>
              <a:ext cx="561629" cy="444764"/>
            </a:xfrm>
            <a:prstGeom prst="cube">
              <a:avLst>
                <a:gd name="adj" fmla="val 25716"/>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sp>
          <p:nvSpPr>
            <p:cNvPr id="69" name="Cube 68">
              <a:extLst>
                <a:ext uri="{FF2B5EF4-FFF2-40B4-BE49-F238E27FC236}">
                  <a16:creationId xmlns:a16="http://schemas.microsoft.com/office/drawing/2014/main" id="{DAF2E691-3C9F-D413-DC16-A4DF7CE27BB4}"/>
                </a:ext>
              </a:extLst>
            </p:cNvPr>
            <p:cNvSpPr/>
            <p:nvPr/>
          </p:nvSpPr>
          <p:spPr>
            <a:xfrm>
              <a:off x="6141062" y="1482507"/>
              <a:ext cx="561629" cy="444764"/>
            </a:xfrm>
            <a:prstGeom prst="cube">
              <a:avLst>
                <a:gd name="adj" fmla="val 25716"/>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sp>
          <p:nvSpPr>
            <p:cNvPr id="70" name="Cube 69">
              <a:extLst>
                <a:ext uri="{FF2B5EF4-FFF2-40B4-BE49-F238E27FC236}">
                  <a16:creationId xmlns:a16="http://schemas.microsoft.com/office/drawing/2014/main" id="{A163FE9F-409E-52CA-E915-53C90AB8C172}"/>
                </a:ext>
              </a:extLst>
            </p:cNvPr>
            <p:cNvSpPr/>
            <p:nvPr/>
          </p:nvSpPr>
          <p:spPr>
            <a:xfrm>
              <a:off x="6680883" y="1486393"/>
              <a:ext cx="561629" cy="444764"/>
            </a:xfrm>
            <a:prstGeom prst="cube">
              <a:avLst>
                <a:gd name="adj" fmla="val 25716"/>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grpSp>
        <p:nvGrpSpPr>
          <p:cNvPr id="107" name="Group 106">
            <a:extLst>
              <a:ext uri="{FF2B5EF4-FFF2-40B4-BE49-F238E27FC236}">
                <a16:creationId xmlns:a16="http://schemas.microsoft.com/office/drawing/2014/main" id="{342C4418-5810-D63C-3841-C4922909D48B}"/>
              </a:ext>
            </a:extLst>
          </p:cNvPr>
          <p:cNvGrpSpPr/>
          <p:nvPr/>
        </p:nvGrpSpPr>
        <p:grpSpPr>
          <a:xfrm>
            <a:off x="5435501" y="3896025"/>
            <a:ext cx="1479584" cy="1181998"/>
            <a:chOff x="1126424" y="4225216"/>
            <a:chExt cx="2220687" cy="1628016"/>
          </a:xfrm>
        </p:grpSpPr>
        <p:grpSp>
          <p:nvGrpSpPr>
            <p:cNvPr id="108" name="Group 107">
              <a:extLst>
                <a:ext uri="{FF2B5EF4-FFF2-40B4-BE49-F238E27FC236}">
                  <a16:creationId xmlns:a16="http://schemas.microsoft.com/office/drawing/2014/main" id="{A86E386F-F0A7-2828-AC84-A204089FB818}"/>
                </a:ext>
              </a:extLst>
            </p:cNvPr>
            <p:cNvGrpSpPr/>
            <p:nvPr/>
          </p:nvGrpSpPr>
          <p:grpSpPr>
            <a:xfrm>
              <a:off x="1126424" y="4225216"/>
              <a:ext cx="1002005" cy="1628016"/>
              <a:chOff x="2334645" y="4365434"/>
              <a:chExt cx="1002005" cy="1628016"/>
            </a:xfrm>
          </p:grpSpPr>
          <p:grpSp>
            <p:nvGrpSpPr>
              <p:cNvPr id="237" name="Group 236">
                <a:extLst>
                  <a:ext uri="{FF2B5EF4-FFF2-40B4-BE49-F238E27FC236}">
                    <a16:creationId xmlns:a16="http://schemas.microsoft.com/office/drawing/2014/main" id="{54B845BC-D32D-223B-55A6-A20D1C58E0E9}"/>
                  </a:ext>
                </a:extLst>
              </p:cNvPr>
              <p:cNvGrpSpPr/>
              <p:nvPr/>
            </p:nvGrpSpPr>
            <p:grpSpPr>
              <a:xfrm>
                <a:off x="2585402" y="4365434"/>
                <a:ext cx="751248" cy="1370171"/>
                <a:chOff x="2598102" y="4365434"/>
                <a:chExt cx="751248" cy="1370171"/>
              </a:xfrm>
            </p:grpSpPr>
            <p:grpSp>
              <p:nvGrpSpPr>
                <p:cNvPr id="280" name="Group 279">
                  <a:extLst>
                    <a:ext uri="{FF2B5EF4-FFF2-40B4-BE49-F238E27FC236}">
                      <a16:creationId xmlns:a16="http://schemas.microsoft.com/office/drawing/2014/main" id="{B9B5AE6B-3A8C-6F50-6308-218F7BCB2A54}"/>
                    </a:ext>
                  </a:extLst>
                </p:cNvPr>
                <p:cNvGrpSpPr/>
                <p:nvPr/>
              </p:nvGrpSpPr>
              <p:grpSpPr>
                <a:xfrm>
                  <a:off x="2601063" y="5296393"/>
                  <a:ext cx="745461" cy="439212"/>
                  <a:chOff x="1592979" y="4804822"/>
                  <a:chExt cx="1163710" cy="697326"/>
                </a:xfrm>
              </p:grpSpPr>
              <p:grpSp>
                <p:nvGrpSpPr>
                  <p:cNvPr id="296" name="Group 295">
                    <a:extLst>
                      <a:ext uri="{FF2B5EF4-FFF2-40B4-BE49-F238E27FC236}">
                        <a16:creationId xmlns:a16="http://schemas.microsoft.com/office/drawing/2014/main" id="{E6EF3535-6A0A-E70B-84ED-E2BAC1AD0739}"/>
                      </a:ext>
                    </a:extLst>
                  </p:cNvPr>
                  <p:cNvGrpSpPr/>
                  <p:nvPr/>
                </p:nvGrpSpPr>
                <p:grpSpPr>
                  <a:xfrm>
                    <a:off x="1592979" y="4804822"/>
                    <a:ext cx="1163709" cy="697325"/>
                    <a:chOff x="1049257" y="4156962"/>
                    <a:chExt cx="1163709" cy="697325"/>
                  </a:xfrm>
                </p:grpSpPr>
                <p:sp>
                  <p:nvSpPr>
                    <p:cNvPr id="298" name="Cube 297">
                      <a:extLst>
                        <a:ext uri="{FF2B5EF4-FFF2-40B4-BE49-F238E27FC236}">
                          <a16:creationId xmlns:a16="http://schemas.microsoft.com/office/drawing/2014/main" id="{D4773487-524C-BC6B-1C2A-3E8092F04FA1}"/>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9" name="Cube 298">
                      <a:extLst>
                        <a:ext uri="{FF2B5EF4-FFF2-40B4-BE49-F238E27FC236}">
                          <a16:creationId xmlns:a16="http://schemas.microsoft.com/office/drawing/2014/main" id="{CDB9DC9A-116A-5713-2D15-EE4265E94856}"/>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97" name="Cube 296">
                    <a:extLst>
                      <a:ext uri="{FF2B5EF4-FFF2-40B4-BE49-F238E27FC236}">
                        <a16:creationId xmlns:a16="http://schemas.microsoft.com/office/drawing/2014/main" id="{E03C4286-2C3F-0D1A-B6CE-16825DE2D48C}"/>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81" name="Group 280">
                  <a:extLst>
                    <a:ext uri="{FF2B5EF4-FFF2-40B4-BE49-F238E27FC236}">
                      <a16:creationId xmlns:a16="http://schemas.microsoft.com/office/drawing/2014/main" id="{A1388EDD-B3FF-3E63-2F65-FB9505002286}"/>
                    </a:ext>
                  </a:extLst>
                </p:cNvPr>
                <p:cNvGrpSpPr/>
                <p:nvPr/>
              </p:nvGrpSpPr>
              <p:grpSpPr>
                <a:xfrm>
                  <a:off x="2598102" y="4989449"/>
                  <a:ext cx="745461" cy="439212"/>
                  <a:chOff x="1592979" y="4804822"/>
                  <a:chExt cx="1163710" cy="697326"/>
                </a:xfrm>
              </p:grpSpPr>
              <p:grpSp>
                <p:nvGrpSpPr>
                  <p:cNvPr id="292" name="Group 291">
                    <a:extLst>
                      <a:ext uri="{FF2B5EF4-FFF2-40B4-BE49-F238E27FC236}">
                        <a16:creationId xmlns:a16="http://schemas.microsoft.com/office/drawing/2014/main" id="{3FAC1D71-7F27-7D05-A57F-163DCC026DBE}"/>
                      </a:ext>
                    </a:extLst>
                  </p:cNvPr>
                  <p:cNvGrpSpPr/>
                  <p:nvPr/>
                </p:nvGrpSpPr>
                <p:grpSpPr>
                  <a:xfrm>
                    <a:off x="1592979" y="4804822"/>
                    <a:ext cx="1163709" cy="697325"/>
                    <a:chOff x="1049257" y="4156962"/>
                    <a:chExt cx="1163709" cy="697325"/>
                  </a:xfrm>
                </p:grpSpPr>
                <p:sp>
                  <p:nvSpPr>
                    <p:cNvPr id="294" name="Cube 293">
                      <a:extLst>
                        <a:ext uri="{FF2B5EF4-FFF2-40B4-BE49-F238E27FC236}">
                          <a16:creationId xmlns:a16="http://schemas.microsoft.com/office/drawing/2014/main" id="{D948CDC0-589E-61D2-E69B-D6D256920CC8}"/>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5" name="Cube 294">
                      <a:extLst>
                        <a:ext uri="{FF2B5EF4-FFF2-40B4-BE49-F238E27FC236}">
                          <a16:creationId xmlns:a16="http://schemas.microsoft.com/office/drawing/2014/main" id="{92035CCD-3DE7-9832-2197-D0E64FF0418C}"/>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93" name="Cube 292">
                    <a:extLst>
                      <a:ext uri="{FF2B5EF4-FFF2-40B4-BE49-F238E27FC236}">
                        <a16:creationId xmlns:a16="http://schemas.microsoft.com/office/drawing/2014/main" id="{5712BB84-4D21-D36C-8328-56DCA30E482E}"/>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82" name="Group 281">
                  <a:extLst>
                    <a:ext uri="{FF2B5EF4-FFF2-40B4-BE49-F238E27FC236}">
                      <a16:creationId xmlns:a16="http://schemas.microsoft.com/office/drawing/2014/main" id="{327F678E-709E-716B-E417-B513794DC512}"/>
                    </a:ext>
                  </a:extLst>
                </p:cNvPr>
                <p:cNvGrpSpPr/>
                <p:nvPr/>
              </p:nvGrpSpPr>
              <p:grpSpPr>
                <a:xfrm>
                  <a:off x="2601063" y="4678168"/>
                  <a:ext cx="745461" cy="439212"/>
                  <a:chOff x="1592979" y="4804822"/>
                  <a:chExt cx="1163710" cy="697326"/>
                </a:xfrm>
              </p:grpSpPr>
              <p:grpSp>
                <p:nvGrpSpPr>
                  <p:cNvPr id="288" name="Group 287">
                    <a:extLst>
                      <a:ext uri="{FF2B5EF4-FFF2-40B4-BE49-F238E27FC236}">
                        <a16:creationId xmlns:a16="http://schemas.microsoft.com/office/drawing/2014/main" id="{0330225B-4573-A38B-9F13-CADD486BF384}"/>
                      </a:ext>
                    </a:extLst>
                  </p:cNvPr>
                  <p:cNvGrpSpPr/>
                  <p:nvPr/>
                </p:nvGrpSpPr>
                <p:grpSpPr>
                  <a:xfrm>
                    <a:off x="1592979" y="4804822"/>
                    <a:ext cx="1163709" cy="697325"/>
                    <a:chOff x="1049257" y="4156962"/>
                    <a:chExt cx="1163709" cy="697325"/>
                  </a:xfrm>
                </p:grpSpPr>
                <p:sp>
                  <p:nvSpPr>
                    <p:cNvPr id="290" name="Cube 289">
                      <a:extLst>
                        <a:ext uri="{FF2B5EF4-FFF2-40B4-BE49-F238E27FC236}">
                          <a16:creationId xmlns:a16="http://schemas.microsoft.com/office/drawing/2014/main" id="{369F9703-F9EA-B577-3C4D-3D89B9CD28DD}"/>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1" name="Cube 290">
                      <a:extLst>
                        <a:ext uri="{FF2B5EF4-FFF2-40B4-BE49-F238E27FC236}">
                          <a16:creationId xmlns:a16="http://schemas.microsoft.com/office/drawing/2014/main" id="{28187987-1916-6AFB-2F9C-B01080D7F3EF}"/>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9" name="Cube 288">
                    <a:extLst>
                      <a:ext uri="{FF2B5EF4-FFF2-40B4-BE49-F238E27FC236}">
                        <a16:creationId xmlns:a16="http://schemas.microsoft.com/office/drawing/2014/main" id="{E223C08D-8201-D4CD-EEC1-AD6B773D5AFC}"/>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83" name="Group 282">
                  <a:extLst>
                    <a:ext uri="{FF2B5EF4-FFF2-40B4-BE49-F238E27FC236}">
                      <a16:creationId xmlns:a16="http://schemas.microsoft.com/office/drawing/2014/main" id="{40CC2F1A-2556-6F1D-6B09-4062F75AFB9A}"/>
                    </a:ext>
                  </a:extLst>
                </p:cNvPr>
                <p:cNvGrpSpPr/>
                <p:nvPr/>
              </p:nvGrpSpPr>
              <p:grpSpPr>
                <a:xfrm>
                  <a:off x="2603889" y="4365434"/>
                  <a:ext cx="745461" cy="439212"/>
                  <a:chOff x="1592979" y="4804822"/>
                  <a:chExt cx="1163710" cy="697326"/>
                </a:xfrm>
              </p:grpSpPr>
              <p:grpSp>
                <p:nvGrpSpPr>
                  <p:cNvPr id="284" name="Group 283">
                    <a:extLst>
                      <a:ext uri="{FF2B5EF4-FFF2-40B4-BE49-F238E27FC236}">
                        <a16:creationId xmlns:a16="http://schemas.microsoft.com/office/drawing/2014/main" id="{361CEF00-3517-2573-DE5B-990F545CDAFE}"/>
                      </a:ext>
                    </a:extLst>
                  </p:cNvPr>
                  <p:cNvGrpSpPr/>
                  <p:nvPr/>
                </p:nvGrpSpPr>
                <p:grpSpPr>
                  <a:xfrm>
                    <a:off x="1592979" y="4804822"/>
                    <a:ext cx="1163709" cy="697325"/>
                    <a:chOff x="1049257" y="4156962"/>
                    <a:chExt cx="1163709" cy="697325"/>
                  </a:xfrm>
                </p:grpSpPr>
                <p:sp>
                  <p:nvSpPr>
                    <p:cNvPr id="286" name="Cube 285">
                      <a:extLst>
                        <a:ext uri="{FF2B5EF4-FFF2-40B4-BE49-F238E27FC236}">
                          <a16:creationId xmlns:a16="http://schemas.microsoft.com/office/drawing/2014/main" id="{AE9AD14F-9B9B-9E19-35E4-8266876DCC74}"/>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7" name="Cube 286">
                      <a:extLst>
                        <a:ext uri="{FF2B5EF4-FFF2-40B4-BE49-F238E27FC236}">
                          <a16:creationId xmlns:a16="http://schemas.microsoft.com/office/drawing/2014/main" id="{ADCA80DA-CB7A-EFD5-451E-55017C8401AA}"/>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5" name="Cube 284">
                    <a:extLst>
                      <a:ext uri="{FF2B5EF4-FFF2-40B4-BE49-F238E27FC236}">
                        <a16:creationId xmlns:a16="http://schemas.microsoft.com/office/drawing/2014/main" id="{94BA8668-A2FF-DAB5-B60E-0B5D59438F84}"/>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238" name="Group 237">
                <a:extLst>
                  <a:ext uri="{FF2B5EF4-FFF2-40B4-BE49-F238E27FC236}">
                    <a16:creationId xmlns:a16="http://schemas.microsoft.com/office/drawing/2014/main" id="{A5122BEA-F430-DE60-7F95-2DDCDFD03F72}"/>
                  </a:ext>
                </a:extLst>
              </p:cNvPr>
              <p:cNvGrpSpPr/>
              <p:nvPr/>
            </p:nvGrpSpPr>
            <p:grpSpPr>
              <a:xfrm>
                <a:off x="2462968" y="4494357"/>
                <a:ext cx="751248" cy="1370168"/>
                <a:chOff x="2462968" y="4494357"/>
                <a:chExt cx="751248" cy="1370168"/>
              </a:xfrm>
            </p:grpSpPr>
            <p:grpSp>
              <p:nvGrpSpPr>
                <p:cNvPr id="260" name="Group 259">
                  <a:extLst>
                    <a:ext uri="{FF2B5EF4-FFF2-40B4-BE49-F238E27FC236}">
                      <a16:creationId xmlns:a16="http://schemas.microsoft.com/office/drawing/2014/main" id="{61511F5C-754C-8FD1-743E-D2859CC59645}"/>
                    </a:ext>
                  </a:extLst>
                </p:cNvPr>
                <p:cNvGrpSpPr/>
                <p:nvPr/>
              </p:nvGrpSpPr>
              <p:grpSpPr>
                <a:xfrm>
                  <a:off x="2465929" y="5425313"/>
                  <a:ext cx="745461" cy="439212"/>
                  <a:chOff x="1592979" y="4804822"/>
                  <a:chExt cx="1163710" cy="697326"/>
                </a:xfrm>
              </p:grpSpPr>
              <p:grpSp>
                <p:nvGrpSpPr>
                  <p:cNvPr id="276" name="Group 275">
                    <a:extLst>
                      <a:ext uri="{FF2B5EF4-FFF2-40B4-BE49-F238E27FC236}">
                        <a16:creationId xmlns:a16="http://schemas.microsoft.com/office/drawing/2014/main" id="{BA587A49-2F08-9805-07A5-403AA6903936}"/>
                      </a:ext>
                    </a:extLst>
                  </p:cNvPr>
                  <p:cNvGrpSpPr/>
                  <p:nvPr/>
                </p:nvGrpSpPr>
                <p:grpSpPr>
                  <a:xfrm>
                    <a:off x="1592979" y="4804822"/>
                    <a:ext cx="1163709" cy="697325"/>
                    <a:chOff x="1049257" y="4156962"/>
                    <a:chExt cx="1163709" cy="697325"/>
                  </a:xfrm>
                </p:grpSpPr>
                <p:sp>
                  <p:nvSpPr>
                    <p:cNvPr id="278" name="Cube 277">
                      <a:extLst>
                        <a:ext uri="{FF2B5EF4-FFF2-40B4-BE49-F238E27FC236}">
                          <a16:creationId xmlns:a16="http://schemas.microsoft.com/office/drawing/2014/main" id="{F2150653-B42A-D058-9E64-7D0F308172A5}"/>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9" name="Cube 278">
                      <a:extLst>
                        <a:ext uri="{FF2B5EF4-FFF2-40B4-BE49-F238E27FC236}">
                          <a16:creationId xmlns:a16="http://schemas.microsoft.com/office/drawing/2014/main" id="{9258F624-DAC3-291F-2A82-DC6014B2315D}"/>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77" name="Cube 276">
                    <a:extLst>
                      <a:ext uri="{FF2B5EF4-FFF2-40B4-BE49-F238E27FC236}">
                        <a16:creationId xmlns:a16="http://schemas.microsoft.com/office/drawing/2014/main" id="{51C67BD4-0FD5-C327-0D2C-37E8A7AF6680}"/>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61" name="Group 260">
                  <a:extLst>
                    <a:ext uri="{FF2B5EF4-FFF2-40B4-BE49-F238E27FC236}">
                      <a16:creationId xmlns:a16="http://schemas.microsoft.com/office/drawing/2014/main" id="{0DE8B79F-B54A-93D5-6E23-09D6690A533F}"/>
                    </a:ext>
                  </a:extLst>
                </p:cNvPr>
                <p:cNvGrpSpPr/>
                <p:nvPr/>
              </p:nvGrpSpPr>
              <p:grpSpPr>
                <a:xfrm>
                  <a:off x="2462968" y="5118369"/>
                  <a:ext cx="745461" cy="439212"/>
                  <a:chOff x="1592979" y="4804822"/>
                  <a:chExt cx="1163710" cy="697326"/>
                </a:xfrm>
              </p:grpSpPr>
              <p:grpSp>
                <p:nvGrpSpPr>
                  <p:cNvPr id="272" name="Group 271">
                    <a:extLst>
                      <a:ext uri="{FF2B5EF4-FFF2-40B4-BE49-F238E27FC236}">
                        <a16:creationId xmlns:a16="http://schemas.microsoft.com/office/drawing/2014/main" id="{1BD138FD-095E-D223-F54D-C4BCDC2F197C}"/>
                      </a:ext>
                    </a:extLst>
                  </p:cNvPr>
                  <p:cNvGrpSpPr/>
                  <p:nvPr/>
                </p:nvGrpSpPr>
                <p:grpSpPr>
                  <a:xfrm>
                    <a:off x="1592979" y="4804822"/>
                    <a:ext cx="1163709" cy="697325"/>
                    <a:chOff x="1049257" y="4156962"/>
                    <a:chExt cx="1163709" cy="697325"/>
                  </a:xfrm>
                </p:grpSpPr>
                <p:sp>
                  <p:nvSpPr>
                    <p:cNvPr id="274" name="Cube 273">
                      <a:extLst>
                        <a:ext uri="{FF2B5EF4-FFF2-40B4-BE49-F238E27FC236}">
                          <a16:creationId xmlns:a16="http://schemas.microsoft.com/office/drawing/2014/main" id="{26A36AE7-D28A-AF19-EFED-75CF0C012773}"/>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5" name="Cube 274">
                      <a:extLst>
                        <a:ext uri="{FF2B5EF4-FFF2-40B4-BE49-F238E27FC236}">
                          <a16:creationId xmlns:a16="http://schemas.microsoft.com/office/drawing/2014/main" id="{4DF87D8F-2B25-CC8E-E121-5199B256B867}"/>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73" name="Cube 272">
                    <a:extLst>
                      <a:ext uri="{FF2B5EF4-FFF2-40B4-BE49-F238E27FC236}">
                        <a16:creationId xmlns:a16="http://schemas.microsoft.com/office/drawing/2014/main" id="{A999DDB1-D147-2FC3-188A-AA033684F482}"/>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62" name="Group 261">
                  <a:extLst>
                    <a:ext uri="{FF2B5EF4-FFF2-40B4-BE49-F238E27FC236}">
                      <a16:creationId xmlns:a16="http://schemas.microsoft.com/office/drawing/2014/main" id="{02989A00-64A9-EBE7-CAF2-6E81F12BE0A3}"/>
                    </a:ext>
                  </a:extLst>
                </p:cNvPr>
                <p:cNvGrpSpPr/>
                <p:nvPr/>
              </p:nvGrpSpPr>
              <p:grpSpPr>
                <a:xfrm>
                  <a:off x="2465929" y="4807085"/>
                  <a:ext cx="745461" cy="439212"/>
                  <a:chOff x="1592979" y="4804822"/>
                  <a:chExt cx="1163710" cy="697326"/>
                </a:xfrm>
              </p:grpSpPr>
              <p:grpSp>
                <p:nvGrpSpPr>
                  <p:cNvPr id="268" name="Group 267">
                    <a:extLst>
                      <a:ext uri="{FF2B5EF4-FFF2-40B4-BE49-F238E27FC236}">
                        <a16:creationId xmlns:a16="http://schemas.microsoft.com/office/drawing/2014/main" id="{D16523A4-7A4A-53A5-29AF-033A81785443}"/>
                      </a:ext>
                    </a:extLst>
                  </p:cNvPr>
                  <p:cNvGrpSpPr/>
                  <p:nvPr/>
                </p:nvGrpSpPr>
                <p:grpSpPr>
                  <a:xfrm>
                    <a:off x="1592979" y="4804822"/>
                    <a:ext cx="1163709" cy="697325"/>
                    <a:chOff x="1049257" y="4156962"/>
                    <a:chExt cx="1163709" cy="697325"/>
                  </a:xfrm>
                </p:grpSpPr>
                <p:sp>
                  <p:nvSpPr>
                    <p:cNvPr id="270" name="Cube 269">
                      <a:extLst>
                        <a:ext uri="{FF2B5EF4-FFF2-40B4-BE49-F238E27FC236}">
                          <a16:creationId xmlns:a16="http://schemas.microsoft.com/office/drawing/2014/main" id="{2AC04571-E720-F000-76A7-D031B4AA27D7}"/>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1" name="Cube 270">
                      <a:extLst>
                        <a:ext uri="{FF2B5EF4-FFF2-40B4-BE49-F238E27FC236}">
                          <a16:creationId xmlns:a16="http://schemas.microsoft.com/office/drawing/2014/main" id="{C5FAC25E-08CE-3D16-0349-5CBC05A9F5AD}"/>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9" name="Cube 268">
                    <a:extLst>
                      <a:ext uri="{FF2B5EF4-FFF2-40B4-BE49-F238E27FC236}">
                        <a16:creationId xmlns:a16="http://schemas.microsoft.com/office/drawing/2014/main" id="{5AA41C92-8211-3F2C-B02F-597BEB963CAD}"/>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63" name="Group 262">
                  <a:extLst>
                    <a:ext uri="{FF2B5EF4-FFF2-40B4-BE49-F238E27FC236}">
                      <a16:creationId xmlns:a16="http://schemas.microsoft.com/office/drawing/2014/main" id="{59F4AA9F-3A46-5012-9957-66A5EB8663D3}"/>
                    </a:ext>
                  </a:extLst>
                </p:cNvPr>
                <p:cNvGrpSpPr/>
                <p:nvPr/>
              </p:nvGrpSpPr>
              <p:grpSpPr>
                <a:xfrm>
                  <a:off x="2468755" y="4494357"/>
                  <a:ext cx="745461" cy="439212"/>
                  <a:chOff x="1592979" y="4804822"/>
                  <a:chExt cx="1163710" cy="697326"/>
                </a:xfrm>
              </p:grpSpPr>
              <p:grpSp>
                <p:nvGrpSpPr>
                  <p:cNvPr id="264" name="Group 263">
                    <a:extLst>
                      <a:ext uri="{FF2B5EF4-FFF2-40B4-BE49-F238E27FC236}">
                        <a16:creationId xmlns:a16="http://schemas.microsoft.com/office/drawing/2014/main" id="{68038CDB-B821-3D79-569C-EF0FFF45FF38}"/>
                      </a:ext>
                    </a:extLst>
                  </p:cNvPr>
                  <p:cNvGrpSpPr/>
                  <p:nvPr/>
                </p:nvGrpSpPr>
                <p:grpSpPr>
                  <a:xfrm>
                    <a:off x="1592979" y="4804822"/>
                    <a:ext cx="1163709" cy="697325"/>
                    <a:chOff x="1049257" y="4156962"/>
                    <a:chExt cx="1163709" cy="697325"/>
                  </a:xfrm>
                </p:grpSpPr>
                <p:sp>
                  <p:nvSpPr>
                    <p:cNvPr id="266" name="Cube 265">
                      <a:extLst>
                        <a:ext uri="{FF2B5EF4-FFF2-40B4-BE49-F238E27FC236}">
                          <a16:creationId xmlns:a16="http://schemas.microsoft.com/office/drawing/2014/main" id="{A3E64888-F9F2-6F08-3C35-5F77851A31C7}"/>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7" name="Cube 266">
                      <a:extLst>
                        <a:ext uri="{FF2B5EF4-FFF2-40B4-BE49-F238E27FC236}">
                          <a16:creationId xmlns:a16="http://schemas.microsoft.com/office/drawing/2014/main" id="{2A7B3EF4-D8BC-3616-E6E3-9D68E4D95061}"/>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5" name="Cube 264">
                    <a:extLst>
                      <a:ext uri="{FF2B5EF4-FFF2-40B4-BE49-F238E27FC236}">
                        <a16:creationId xmlns:a16="http://schemas.microsoft.com/office/drawing/2014/main" id="{7F6FEDB7-3499-3017-3359-8DAD4D1A02D7}"/>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239" name="Group 238">
                <a:extLst>
                  <a:ext uri="{FF2B5EF4-FFF2-40B4-BE49-F238E27FC236}">
                    <a16:creationId xmlns:a16="http://schemas.microsoft.com/office/drawing/2014/main" id="{0D1F109E-E0A9-C9E1-92A4-6974E813D5EB}"/>
                  </a:ext>
                </a:extLst>
              </p:cNvPr>
              <p:cNvGrpSpPr/>
              <p:nvPr/>
            </p:nvGrpSpPr>
            <p:grpSpPr>
              <a:xfrm>
                <a:off x="2334645" y="4623278"/>
                <a:ext cx="751248" cy="1370172"/>
                <a:chOff x="2334645" y="4623278"/>
                <a:chExt cx="751248" cy="1370172"/>
              </a:xfrm>
            </p:grpSpPr>
            <p:grpSp>
              <p:nvGrpSpPr>
                <p:cNvPr id="240" name="Group 239">
                  <a:extLst>
                    <a:ext uri="{FF2B5EF4-FFF2-40B4-BE49-F238E27FC236}">
                      <a16:creationId xmlns:a16="http://schemas.microsoft.com/office/drawing/2014/main" id="{A0FC9B78-C814-B9F6-4855-D87F5B22A019}"/>
                    </a:ext>
                  </a:extLst>
                </p:cNvPr>
                <p:cNvGrpSpPr/>
                <p:nvPr/>
              </p:nvGrpSpPr>
              <p:grpSpPr>
                <a:xfrm>
                  <a:off x="2337606" y="5554236"/>
                  <a:ext cx="745462" cy="439214"/>
                  <a:chOff x="1592978" y="4804819"/>
                  <a:chExt cx="1163711" cy="697329"/>
                </a:xfrm>
              </p:grpSpPr>
              <p:grpSp>
                <p:nvGrpSpPr>
                  <p:cNvPr id="256" name="Group 255">
                    <a:extLst>
                      <a:ext uri="{FF2B5EF4-FFF2-40B4-BE49-F238E27FC236}">
                        <a16:creationId xmlns:a16="http://schemas.microsoft.com/office/drawing/2014/main" id="{44AD72CE-16DB-A07B-33C8-9947F46DDC24}"/>
                      </a:ext>
                    </a:extLst>
                  </p:cNvPr>
                  <p:cNvGrpSpPr/>
                  <p:nvPr/>
                </p:nvGrpSpPr>
                <p:grpSpPr>
                  <a:xfrm>
                    <a:off x="1592978" y="4804819"/>
                    <a:ext cx="1163708" cy="697324"/>
                    <a:chOff x="1049257" y="4156962"/>
                    <a:chExt cx="1163709" cy="697325"/>
                  </a:xfrm>
                </p:grpSpPr>
                <p:sp>
                  <p:nvSpPr>
                    <p:cNvPr id="258" name="Cube 257">
                      <a:extLst>
                        <a:ext uri="{FF2B5EF4-FFF2-40B4-BE49-F238E27FC236}">
                          <a16:creationId xmlns:a16="http://schemas.microsoft.com/office/drawing/2014/main" id="{21842AC3-34B0-1DE0-8800-0A8D7BDCBEBB}"/>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259" name="Cube 258">
                      <a:extLst>
                        <a:ext uri="{FF2B5EF4-FFF2-40B4-BE49-F238E27FC236}">
                          <a16:creationId xmlns:a16="http://schemas.microsoft.com/office/drawing/2014/main" id="{3A13C9A1-2C2D-B57A-AB2C-5BECEECC3C01}"/>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257" name="Cube 256">
                    <a:extLst>
                      <a:ext uri="{FF2B5EF4-FFF2-40B4-BE49-F238E27FC236}">
                        <a16:creationId xmlns:a16="http://schemas.microsoft.com/office/drawing/2014/main" id="{E1C38242-14FD-F1BF-854D-7CF8DC3BDE9D}"/>
                      </a:ext>
                    </a:extLst>
                  </p:cNvPr>
                  <p:cNvSpPr/>
                  <p:nvPr/>
                </p:nvSpPr>
                <p:spPr>
                  <a:xfrm>
                    <a:off x="1592981" y="4804824"/>
                    <a:ext cx="1163708" cy="697324"/>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41" name="Group 240">
                  <a:extLst>
                    <a:ext uri="{FF2B5EF4-FFF2-40B4-BE49-F238E27FC236}">
                      <a16:creationId xmlns:a16="http://schemas.microsoft.com/office/drawing/2014/main" id="{48C67237-D8B0-13B1-057B-C8DF63956237}"/>
                    </a:ext>
                  </a:extLst>
                </p:cNvPr>
                <p:cNvGrpSpPr/>
                <p:nvPr/>
              </p:nvGrpSpPr>
              <p:grpSpPr>
                <a:xfrm>
                  <a:off x="2334645" y="5247293"/>
                  <a:ext cx="745461" cy="439212"/>
                  <a:chOff x="1592979" y="4804822"/>
                  <a:chExt cx="1163710" cy="697326"/>
                </a:xfrm>
              </p:grpSpPr>
              <p:grpSp>
                <p:nvGrpSpPr>
                  <p:cNvPr id="252" name="Group 251">
                    <a:extLst>
                      <a:ext uri="{FF2B5EF4-FFF2-40B4-BE49-F238E27FC236}">
                        <a16:creationId xmlns:a16="http://schemas.microsoft.com/office/drawing/2014/main" id="{C175FADF-EEB2-6C86-E59A-CEDF506540F4}"/>
                      </a:ext>
                    </a:extLst>
                  </p:cNvPr>
                  <p:cNvGrpSpPr/>
                  <p:nvPr/>
                </p:nvGrpSpPr>
                <p:grpSpPr>
                  <a:xfrm>
                    <a:off x="1592979" y="4804822"/>
                    <a:ext cx="1163709" cy="697325"/>
                    <a:chOff x="1049257" y="4156962"/>
                    <a:chExt cx="1163709" cy="697325"/>
                  </a:xfrm>
                </p:grpSpPr>
                <p:sp>
                  <p:nvSpPr>
                    <p:cNvPr id="254" name="Cube 253">
                      <a:extLst>
                        <a:ext uri="{FF2B5EF4-FFF2-40B4-BE49-F238E27FC236}">
                          <a16:creationId xmlns:a16="http://schemas.microsoft.com/office/drawing/2014/main" id="{4ACFA9F9-6A45-D167-2BB3-6F1A6FE7C21F}"/>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255" name="Cube 254">
                      <a:extLst>
                        <a:ext uri="{FF2B5EF4-FFF2-40B4-BE49-F238E27FC236}">
                          <a16:creationId xmlns:a16="http://schemas.microsoft.com/office/drawing/2014/main" id="{0ACFD13D-9F34-6EC1-BAA6-8C48FC2D472E}"/>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253" name="Cube 252">
                    <a:extLst>
                      <a:ext uri="{FF2B5EF4-FFF2-40B4-BE49-F238E27FC236}">
                        <a16:creationId xmlns:a16="http://schemas.microsoft.com/office/drawing/2014/main" id="{FE2E099A-C975-BDFD-452D-444573AEFB12}"/>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42" name="Group 241">
                  <a:extLst>
                    <a:ext uri="{FF2B5EF4-FFF2-40B4-BE49-F238E27FC236}">
                      <a16:creationId xmlns:a16="http://schemas.microsoft.com/office/drawing/2014/main" id="{C6AFAB5A-0EDB-DD24-3EB4-3C592502655D}"/>
                    </a:ext>
                  </a:extLst>
                </p:cNvPr>
                <p:cNvGrpSpPr/>
                <p:nvPr/>
              </p:nvGrpSpPr>
              <p:grpSpPr>
                <a:xfrm>
                  <a:off x="2337606" y="4936009"/>
                  <a:ext cx="745461" cy="439212"/>
                  <a:chOff x="1592979" y="4804822"/>
                  <a:chExt cx="1163710" cy="697326"/>
                </a:xfrm>
              </p:grpSpPr>
              <p:grpSp>
                <p:nvGrpSpPr>
                  <p:cNvPr id="248" name="Group 247">
                    <a:extLst>
                      <a:ext uri="{FF2B5EF4-FFF2-40B4-BE49-F238E27FC236}">
                        <a16:creationId xmlns:a16="http://schemas.microsoft.com/office/drawing/2014/main" id="{28A502BF-9D03-5510-E1B5-EEA038D03328}"/>
                      </a:ext>
                    </a:extLst>
                  </p:cNvPr>
                  <p:cNvGrpSpPr/>
                  <p:nvPr/>
                </p:nvGrpSpPr>
                <p:grpSpPr>
                  <a:xfrm>
                    <a:off x="1592979" y="4804822"/>
                    <a:ext cx="1163709" cy="697325"/>
                    <a:chOff x="1049257" y="4156962"/>
                    <a:chExt cx="1163709" cy="697325"/>
                  </a:xfrm>
                </p:grpSpPr>
                <p:sp>
                  <p:nvSpPr>
                    <p:cNvPr id="250" name="Cube 249">
                      <a:extLst>
                        <a:ext uri="{FF2B5EF4-FFF2-40B4-BE49-F238E27FC236}">
                          <a16:creationId xmlns:a16="http://schemas.microsoft.com/office/drawing/2014/main" id="{1774DE16-0959-4FC5-88D3-C4E7DCD62D04}"/>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251" name="Cube 250">
                      <a:extLst>
                        <a:ext uri="{FF2B5EF4-FFF2-40B4-BE49-F238E27FC236}">
                          <a16:creationId xmlns:a16="http://schemas.microsoft.com/office/drawing/2014/main" id="{2E261E22-9D22-CDC2-2A26-C65C3DAAD4D0}"/>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249" name="Cube 248">
                    <a:extLst>
                      <a:ext uri="{FF2B5EF4-FFF2-40B4-BE49-F238E27FC236}">
                        <a16:creationId xmlns:a16="http://schemas.microsoft.com/office/drawing/2014/main" id="{AFB18BE2-72E0-21C2-D782-603B3A4B623F}"/>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43" name="Group 242">
                  <a:extLst>
                    <a:ext uri="{FF2B5EF4-FFF2-40B4-BE49-F238E27FC236}">
                      <a16:creationId xmlns:a16="http://schemas.microsoft.com/office/drawing/2014/main" id="{4F824794-6978-62C3-2A6C-838570AF160F}"/>
                    </a:ext>
                  </a:extLst>
                </p:cNvPr>
                <p:cNvGrpSpPr/>
                <p:nvPr/>
              </p:nvGrpSpPr>
              <p:grpSpPr>
                <a:xfrm>
                  <a:off x="2340432" y="4623278"/>
                  <a:ext cx="745461" cy="439212"/>
                  <a:chOff x="1592979" y="4804822"/>
                  <a:chExt cx="1163710" cy="697326"/>
                </a:xfrm>
              </p:grpSpPr>
              <p:grpSp>
                <p:nvGrpSpPr>
                  <p:cNvPr id="244" name="Group 243">
                    <a:extLst>
                      <a:ext uri="{FF2B5EF4-FFF2-40B4-BE49-F238E27FC236}">
                        <a16:creationId xmlns:a16="http://schemas.microsoft.com/office/drawing/2014/main" id="{A59F5B10-EF71-309E-D443-2985C22CE985}"/>
                      </a:ext>
                    </a:extLst>
                  </p:cNvPr>
                  <p:cNvGrpSpPr/>
                  <p:nvPr/>
                </p:nvGrpSpPr>
                <p:grpSpPr>
                  <a:xfrm>
                    <a:off x="1592979" y="4804822"/>
                    <a:ext cx="1163709" cy="697325"/>
                    <a:chOff x="1049257" y="4156962"/>
                    <a:chExt cx="1163709" cy="697325"/>
                  </a:xfrm>
                </p:grpSpPr>
                <p:sp>
                  <p:nvSpPr>
                    <p:cNvPr id="246" name="Cube 245">
                      <a:extLst>
                        <a:ext uri="{FF2B5EF4-FFF2-40B4-BE49-F238E27FC236}">
                          <a16:creationId xmlns:a16="http://schemas.microsoft.com/office/drawing/2014/main" id="{62F2120D-6C52-4587-1A45-817562811CE5}"/>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247" name="Cube 246">
                      <a:extLst>
                        <a:ext uri="{FF2B5EF4-FFF2-40B4-BE49-F238E27FC236}">
                          <a16:creationId xmlns:a16="http://schemas.microsoft.com/office/drawing/2014/main" id="{97A15730-25F0-5175-6969-9BDAF09B5C8E}"/>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245" name="Cube 244">
                    <a:extLst>
                      <a:ext uri="{FF2B5EF4-FFF2-40B4-BE49-F238E27FC236}">
                        <a16:creationId xmlns:a16="http://schemas.microsoft.com/office/drawing/2014/main" id="{3219C41B-1A99-3E7E-B972-6208752402FD}"/>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109" name="Group 108">
              <a:extLst>
                <a:ext uri="{FF2B5EF4-FFF2-40B4-BE49-F238E27FC236}">
                  <a16:creationId xmlns:a16="http://schemas.microsoft.com/office/drawing/2014/main" id="{70C7A259-9BCB-6982-79D3-9752EA414307}"/>
                </a:ext>
              </a:extLst>
            </p:cNvPr>
            <p:cNvGrpSpPr/>
            <p:nvPr/>
          </p:nvGrpSpPr>
          <p:grpSpPr>
            <a:xfrm>
              <a:off x="1735506" y="4225216"/>
              <a:ext cx="1002005" cy="1628016"/>
              <a:chOff x="2334645" y="4365434"/>
              <a:chExt cx="1002005" cy="1628016"/>
            </a:xfrm>
          </p:grpSpPr>
          <p:grpSp>
            <p:nvGrpSpPr>
              <p:cNvPr id="174" name="Group 173">
                <a:extLst>
                  <a:ext uri="{FF2B5EF4-FFF2-40B4-BE49-F238E27FC236}">
                    <a16:creationId xmlns:a16="http://schemas.microsoft.com/office/drawing/2014/main" id="{1B65C77C-8318-5D96-3D83-E6791EBCE21A}"/>
                  </a:ext>
                </a:extLst>
              </p:cNvPr>
              <p:cNvGrpSpPr/>
              <p:nvPr/>
            </p:nvGrpSpPr>
            <p:grpSpPr>
              <a:xfrm>
                <a:off x="2585402" y="4365434"/>
                <a:ext cx="751248" cy="1370171"/>
                <a:chOff x="2598102" y="4365434"/>
                <a:chExt cx="751248" cy="1370171"/>
              </a:xfrm>
            </p:grpSpPr>
            <p:grpSp>
              <p:nvGrpSpPr>
                <p:cNvPr id="217" name="Group 216">
                  <a:extLst>
                    <a:ext uri="{FF2B5EF4-FFF2-40B4-BE49-F238E27FC236}">
                      <a16:creationId xmlns:a16="http://schemas.microsoft.com/office/drawing/2014/main" id="{B939DE58-3F3A-D8CB-BA47-8CE664F5A71E}"/>
                    </a:ext>
                  </a:extLst>
                </p:cNvPr>
                <p:cNvGrpSpPr/>
                <p:nvPr/>
              </p:nvGrpSpPr>
              <p:grpSpPr>
                <a:xfrm>
                  <a:off x="2601063" y="5296393"/>
                  <a:ext cx="745461" cy="439212"/>
                  <a:chOff x="1592979" y="4804822"/>
                  <a:chExt cx="1163710" cy="697326"/>
                </a:xfrm>
              </p:grpSpPr>
              <p:grpSp>
                <p:nvGrpSpPr>
                  <p:cNvPr id="233" name="Group 232">
                    <a:extLst>
                      <a:ext uri="{FF2B5EF4-FFF2-40B4-BE49-F238E27FC236}">
                        <a16:creationId xmlns:a16="http://schemas.microsoft.com/office/drawing/2014/main" id="{72401212-F4A8-A773-139E-E8D815FD7640}"/>
                      </a:ext>
                    </a:extLst>
                  </p:cNvPr>
                  <p:cNvGrpSpPr/>
                  <p:nvPr/>
                </p:nvGrpSpPr>
                <p:grpSpPr>
                  <a:xfrm>
                    <a:off x="1592979" y="4804822"/>
                    <a:ext cx="1163709" cy="697325"/>
                    <a:chOff x="1049257" y="4156962"/>
                    <a:chExt cx="1163709" cy="697325"/>
                  </a:xfrm>
                </p:grpSpPr>
                <p:sp>
                  <p:nvSpPr>
                    <p:cNvPr id="235" name="Cube 234">
                      <a:extLst>
                        <a:ext uri="{FF2B5EF4-FFF2-40B4-BE49-F238E27FC236}">
                          <a16:creationId xmlns:a16="http://schemas.microsoft.com/office/drawing/2014/main" id="{3A629CB3-B73A-BE54-FD3E-CCF06C9D6693}"/>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6" name="Cube 235">
                      <a:extLst>
                        <a:ext uri="{FF2B5EF4-FFF2-40B4-BE49-F238E27FC236}">
                          <a16:creationId xmlns:a16="http://schemas.microsoft.com/office/drawing/2014/main" id="{520F6F54-8EE9-1883-9653-6A1EBD314E66}"/>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34" name="Cube 233">
                    <a:extLst>
                      <a:ext uri="{FF2B5EF4-FFF2-40B4-BE49-F238E27FC236}">
                        <a16:creationId xmlns:a16="http://schemas.microsoft.com/office/drawing/2014/main" id="{AD584CAA-77BC-214D-EB3B-FFA263CA2440}"/>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18" name="Group 217">
                  <a:extLst>
                    <a:ext uri="{FF2B5EF4-FFF2-40B4-BE49-F238E27FC236}">
                      <a16:creationId xmlns:a16="http://schemas.microsoft.com/office/drawing/2014/main" id="{C0D61DE0-660E-9641-304C-68EA34A24212}"/>
                    </a:ext>
                  </a:extLst>
                </p:cNvPr>
                <p:cNvGrpSpPr/>
                <p:nvPr/>
              </p:nvGrpSpPr>
              <p:grpSpPr>
                <a:xfrm>
                  <a:off x="2598102" y="4989449"/>
                  <a:ext cx="745461" cy="439212"/>
                  <a:chOff x="1592979" y="4804822"/>
                  <a:chExt cx="1163710" cy="697326"/>
                </a:xfrm>
              </p:grpSpPr>
              <p:grpSp>
                <p:nvGrpSpPr>
                  <p:cNvPr id="229" name="Group 228">
                    <a:extLst>
                      <a:ext uri="{FF2B5EF4-FFF2-40B4-BE49-F238E27FC236}">
                        <a16:creationId xmlns:a16="http://schemas.microsoft.com/office/drawing/2014/main" id="{16A8A035-4CBC-AE56-4F19-D3C72A8D3B5D}"/>
                      </a:ext>
                    </a:extLst>
                  </p:cNvPr>
                  <p:cNvGrpSpPr/>
                  <p:nvPr/>
                </p:nvGrpSpPr>
                <p:grpSpPr>
                  <a:xfrm>
                    <a:off x="1592979" y="4804822"/>
                    <a:ext cx="1163709" cy="697325"/>
                    <a:chOff x="1049257" y="4156962"/>
                    <a:chExt cx="1163709" cy="697325"/>
                  </a:xfrm>
                </p:grpSpPr>
                <p:sp>
                  <p:nvSpPr>
                    <p:cNvPr id="231" name="Cube 230">
                      <a:extLst>
                        <a:ext uri="{FF2B5EF4-FFF2-40B4-BE49-F238E27FC236}">
                          <a16:creationId xmlns:a16="http://schemas.microsoft.com/office/drawing/2014/main" id="{C1F532AB-2363-A463-CA97-E653EADD5047}"/>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2" name="Cube 231">
                      <a:extLst>
                        <a:ext uri="{FF2B5EF4-FFF2-40B4-BE49-F238E27FC236}">
                          <a16:creationId xmlns:a16="http://schemas.microsoft.com/office/drawing/2014/main" id="{4AC771C3-4942-AB8C-2F25-6642C4C0F206}"/>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30" name="Cube 229">
                    <a:extLst>
                      <a:ext uri="{FF2B5EF4-FFF2-40B4-BE49-F238E27FC236}">
                        <a16:creationId xmlns:a16="http://schemas.microsoft.com/office/drawing/2014/main" id="{F13E42D8-9B57-D7EF-7203-8413B5A43EF0}"/>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19" name="Group 218">
                  <a:extLst>
                    <a:ext uri="{FF2B5EF4-FFF2-40B4-BE49-F238E27FC236}">
                      <a16:creationId xmlns:a16="http://schemas.microsoft.com/office/drawing/2014/main" id="{B2EE1DD3-90A1-58CC-BDB8-C66AB626F177}"/>
                    </a:ext>
                  </a:extLst>
                </p:cNvPr>
                <p:cNvGrpSpPr/>
                <p:nvPr/>
              </p:nvGrpSpPr>
              <p:grpSpPr>
                <a:xfrm>
                  <a:off x="2601063" y="4678168"/>
                  <a:ext cx="745461" cy="439212"/>
                  <a:chOff x="1592979" y="4804822"/>
                  <a:chExt cx="1163710" cy="697326"/>
                </a:xfrm>
              </p:grpSpPr>
              <p:grpSp>
                <p:nvGrpSpPr>
                  <p:cNvPr id="225" name="Group 224">
                    <a:extLst>
                      <a:ext uri="{FF2B5EF4-FFF2-40B4-BE49-F238E27FC236}">
                        <a16:creationId xmlns:a16="http://schemas.microsoft.com/office/drawing/2014/main" id="{11BF0C22-6195-0CF6-C995-7868A81A4084}"/>
                      </a:ext>
                    </a:extLst>
                  </p:cNvPr>
                  <p:cNvGrpSpPr/>
                  <p:nvPr/>
                </p:nvGrpSpPr>
                <p:grpSpPr>
                  <a:xfrm>
                    <a:off x="1592979" y="4804822"/>
                    <a:ext cx="1163709" cy="697325"/>
                    <a:chOff x="1049257" y="4156962"/>
                    <a:chExt cx="1163709" cy="697325"/>
                  </a:xfrm>
                </p:grpSpPr>
                <p:sp>
                  <p:nvSpPr>
                    <p:cNvPr id="227" name="Cube 226">
                      <a:extLst>
                        <a:ext uri="{FF2B5EF4-FFF2-40B4-BE49-F238E27FC236}">
                          <a16:creationId xmlns:a16="http://schemas.microsoft.com/office/drawing/2014/main" id="{263B9CD1-7784-C2CD-0F27-8775844E7776}"/>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8" name="Cube 227">
                      <a:extLst>
                        <a:ext uri="{FF2B5EF4-FFF2-40B4-BE49-F238E27FC236}">
                          <a16:creationId xmlns:a16="http://schemas.microsoft.com/office/drawing/2014/main" id="{C61707D3-B702-8664-7D5B-9385774BEB07}"/>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26" name="Cube 225">
                    <a:extLst>
                      <a:ext uri="{FF2B5EF4-FFF2-40B4-BE49-F238E27FC236}">
                        <a16:creationId xmlns:a16="http://schemas.microsoft.com/office/drawing/2014/main" id="{71D8B021-32D7-6839-A38F-0A37FFB5579F}"/>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20" name="Group 219">
                  <a:extLst>
                    <a:ext uri="{FF2B5EF4-FFF2-40B4-BE49-F238E27FC236}">
                      <a16:creationId xmlns:a16="http://schemas.microsoft.com/office/drawing/2014/main" id="{E0148020-B132-60B3-463F-25EF094FF530}"/>
                    </a:ext>
                  </a:extLst>
                </p:cNvPr>
                <p:cNvGrpSpPr/>
                <p:nvPr/>
              </p:nvGrpSpPr>
              <p:grpSpPr>
                <a:xfrm>
                  <a:off x="2603889" y="4365434"/>
                  <a:ext cx="745461" cy="439212"/>
                  <a:chOff x="1592979" y="4804822"/>
                  <a:chExt cx="1163710" cy="697326"/>
                </a:xfrm>
              </p:grpSpPr>
              <p:grpSp>
                <p:nvGrpSpPr>
                  <p:cNvPr id="221" name="Group 220">
                    <a:extLst>
                      <a:ext uri="{FF2B5EF4-FFF2-40B4-BE49-F238E27FC236}">
                        <a16:creationId xmlns:a16="http://schemas.microsoft.com/office/drawing/2014/main" id="{3EE450B2-7C1F-20E4-AFE0-2408A0EEEA11}"/>
                      </a:ext>
                    </a:extLst>
                  </p:cNvPr>
                  <p:cNvGrpSpPr/>
                  <p:nvPr/>
                </p:nvGrpSpPr>
                <p:grpSpPr>
                  <a:xfrm>
                    <a:off x="1592979" y="4804822"/>
                    <a:ext cx="1163709" cy="697325"/>
                    <a:chOff x="1049257" y="4156962"/>
                    <a:chExt cx="1163709" cy="697325"/>
                  </a:xfrm>
                </p:grpSpPr>
                <p:sp>
                  <p:nvSpPr>
                    <p:cNvPr id="223" name="Cube 222">
                      <a:extLst>
                        <a:ext uri="{FF2B5EF4-FFF2-40B4-BE49-F238E27FC236}">
                          <a16:creationId xmlns:a16="http://schemas.microsoft.com/office/drawing/2014/main" id="{60703C91-8C6E-7380-41C2-F38EB0318022}"/>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4" name="Cube 223">
                      <a:extLst>
                        <a:ext uri="{FF2B5EF4-FFF2-40B4-BE49-F238E27FC236}">
                          <a16:creationId xmlns:a16="http://schemas.microsoft.com/office/drawing/2014/main" id="{F97E8689-FF5A-940E-1127-77507B8EF296}"/>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22" name="Cube 221">
                    <a:extLst>
                      <a:ext uri="{FF2B5EF4-FFF2-40B4-BE49-F238E27FC236}">
                        <a16:creationId xmlns:a16="http://schemas.microsoft.com/office/drawing/2014/main" id="{212C113E-44C8-646B-1A29-B758B15D95E2}"/>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75" name="Group 174">
                <a:extLst>
                  <a:ext uri="{FF2B5EF4-FFF2-40B4-BE49-F238E27FC236}">
                    <a16:creationId xmlns:a16="http://schemas.microsoft.com/office/drawing/2014/main" id="{1A69B26E-A280-74CA-01E3-BB670348A5F9}"/>
                  </a:ext>
                </a:extLst>
              </p:cNvPr>
              <p:cNvGrpSpPr/>
              <p:nvPr/>
            </p:nvGrpSpPr>
            <p:grpSpPr>
              <a:xfrm>
                <a:off x="2462968" y="4494357"/>
                <a:ext cx="751248" cy="1370168"/>
                <a:chOff x="2462968" y="4494357"/>
                <a:chExt cx="751248" cy="1370168"/>
              </a:xfrm>
            </p:grpSpPr>
            <p:grpSp>
              <p:nvGrpSpPr>
                <p:cNvPr id="197" name="Group 196">
                  <a:extLst>
                    <a:ext uri="{FF2B5EF4-FFF2-40B4-BE49-F238E27FC236}">
                      <a16:creationId xmlns:a16="http://schemas.microsoft.com/office/drawing/2014/main" id="{812C2BF6-C754-CABB-125E-9E611859A313}"/>
                    </a:ext>
                  </a:extLst>
                </p:cNvPr>
                <p:cNvGrpSpPr/>
                <p:nvPr/>
              </p:nvGrpSpPr>
              <p:grpSpPr>
                <a:xfrm>
                  <a:off x="2465929" y="5425313"/>
                  <a:ext cx="745461" cy="439212"/>
                  <a:chOff x="1592979" y="4804822"/>
                  <a:chExt cx="1163710" cy="697326"/>
                </a:xfrm>
              </p:grpSpPr>
              <p:grpSp>
                <p:nvGrpSpPr>
                  <p:cNvPr id="213" name="Group 212">
                    <a:extLst>
                      <a:ext uri="{FF2B5EF4-FFF2-40B4-BE49-F238E27FC236}">
                        <a16:creationId xmlns:a16="http://schemas.microsoft.com/office/drawing/2014/main" id="{D0FA775C-A04E-864D-4CD9-4ECDC1A74055}"/>
                      </a:ext>
                    </a:extLst>
                  </p:cNvPr>
                  <p:cNvGrpSpPr/>
                  <p:nvPr/>
                </p:nvGrpSpPr>
                <p:grpSpPr>
                  <a:xfrm>
                    <a:off x="1592979" y="4804822"/>
                    <a:ext cx="1163709" cy="697325"/>
                    <a:chOff x="1049257" y="4156962"/>
                    <a:chExt cx="1163709" cy="697325"/>
                  </a:xfrm>
                </p:grpSpPr>
                <p:sp>
                  <p:nvSpPr>
                    <p:cNvPr id="215" name="Cube 214">
                      <a:extLst>
                        <a:ext uri="{FF2B5EF4-FFF2-40B4-BE49-F238E27FC236}">
                          <a16:creationId xmlns:a16="http://schemas.microsoft.com/office/drawing/2014/main" id="{7D10B596-29B8-C972-C30C-4DAB52A19F6F}"/>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6" name="Cube 215">
                      <a:extLst>
                        <a:ext uri="{FF2B5EF4-FFF2-40B4-BE49-F238E27FC236}">
                          <a16:creationId xmlns:a16="http://schemas.microsoft.com/office/drawing/2014/main" id="{F1480097-0BE7-D466-43EF-2E6C98589642}"/>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14" name="Cube 213">
                    <a:extLst>
                      <a:ext uri="{FF2B5EF4-FFF2-40B4-BE49-F238E27FC236}">
                        <a16:creationId xmlns:a16="http://schemas.microsoft.com/office/drawing/2014/main" id="{3298D979-273E-B839-8918-706F4E7D7023}"/>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98" name="Group 197">
                  <a:extLst>
                    <a:ext uri="{FF2B5EF4-FFF2-40B4-BE49-F238E27FC236}">
                      <a16:creationId xmlns:a16="http://schemas.microsoft.com/office/drawing/2014/main" id="{1EBB97BB-54DB-E50E-3AF0-A27E63941EB8}"/>
                    </a:ext>
                  </a:extLst>
                </p:cNvPr>
                <p:cNvGrpSpPr/>
                <p:nvPr/>
              </p:nvGrpSpPr>
              <p:grpSpPr>
                <a:xfrm>
                  <a:off x="2462968" y="5118369"/>
                  <a:ext cx="745461" cy="439212"/>
                  <a:chOff x="1592979" y="4804822"/>
                  <a:chExt cx="1163710" cy="697326"/>
                </a:xfrm>
              </p:grpSpPr>
              <p:grpSp>
                <p:nvGrpSpPr>
                  <p:cNvPr id="209" name="Group 208">
                    <a:extLst>
                      <a:ext uri="{FF2B5EF4-FFF2-40B4-BE49-F238E27FC236}">
                        <a16:creationId xmlns:a16="http://schemas.microsoft.com/office/drawing/2014/main" id="{140E6CBC-CB6C-66A6-473D-3DA5C85A3033}"/>
                      </a:ext>
                    </a:extLst>
                  </p:cNvPr>
                  <p:cNvGrpSpPr/>
                  <p:nvPr/>
                </p:nvGrpSpPr>
                <p:grpSpPr>
                  <a:xfrm>
                    <a:off x="1592979" y="4804822"/>
                    <a:ext cx="1163709" cy="697325"/>
                    <a:chOff x="1049257" y="4156962"/>
                    <a:chExt cx="1163709" cy="697325"/>
                  </a:xfrm>
                </p:grpSpPr>
                <p:sp>
                  <p:nvSpPr>
                    <p:cNvPr id="211" name="Cube 210">
                      <a:extLst>
                        <a:ext uri="{FF2B5EF4-FFF2-40B4-BE49-F238E27FC236}">
                          <a16:creationId xmlns:a16="http://schemas.microsoft.com/office/drawing/2014/main" id="{5A307A69-7ADC-B833-BC32-A4FB27D4D02B}"/>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2" name="Cube 211">
                      <a:extLst>
                        <a:ext uri="{FF2B5EF4-FFF2-40B4-BE49-F238E27FC236}">
                          <a16:creationId xmlns:a16="http://schemas.microsoft.com/office/drawing/2014/main" id="{D34D76AF-3D34-4EB1-9CD6-77BE7BF49946}"/>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10" name="Cube 209">
                    <a:extLst>
                      <a:ext uri="{FF2B5EF4-FFF2-40B4-BE49-F238E27FC236}">
                        <a16:creationId xmlns:a16="http://schemas.microsoft.com/office/drawing/2014/main" id="{FF8D7302-B2E1-4B32-3210-E13FB9E79AB7}"/>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99" name="Group 198">
                  <a:extLst>
                    <a:ext uri="{FF2B5EF4-FFF2-40B4-BE49-F238E27FC236}">
                      <a16:creationId xmlns:a16="http://schemas.microsoft.com/office/drawing/2014/main" id="{1A329BFD-4DBF-7C17-A9C0-FF95FE0B70AA}"/>
                    </a:ext>
                  </a:extLst>
                </p:cNvPr>
                <p:cNvGrpSpPr/>
                <p:nvPr/>
              </p:nvGrpSpPr>
              <p:grpSpPr>
                <a:xfrm>
                  <a:off x="2465929" y="4807085"/>
                  <a:ext cx="745461" cy="439212"/>
                  <a:chOff x="1592979" y="4804822"/>
                  <a:chExt cx="1163710" cy="697326"/>
                </a:xfrm>
              </p:grpSpPr>
              <p:grpSp>
                <p:nvGrpSpPr>
                  <p:cNvPr id="205" name="Group 204">
                    <a:extLst>
                      <a:ext uri="{FF2B5EF4-FFF2-40B4-BE49-F238E27FC236}">
                        <a16:creationId xmlns:a16="http://schemas.microsoft.com/office/drawing/2014/main" id="{F80946C7-86EF-D447-5BF3-D064B413978D}"/>
                      </a:ext>
                    </a:extLst>
                  </p:cNvPr>
                  <p:cNvGrpSpPr/>
                  <p:nvPr/>
                </p:nvGrpSpPr>
                <p:grpSpPr>
                  <a:xfrm>
                    <a:off x="1592979" y="4804822"/>
                    <a:ext cx="1163709" cy="697325"/>
                    <a:chOff x="1049257" y="4156962"/>
                    <a:chExt cx="1163709" cy="697325"/>
                  </a:xfrm>
                </p:grpSpPr>
                <p:sp>
                  <p:nvSpPr>
                    <p:cNvPr id="207" name="Cube 206">
                      <a:extLst>
                        <a:ext uri="{FF2B5EF4-FFF2-40B4-BE49-F238E27FC236}">
                          <a16:creationId xmlns:a16="http://schemas.microsoft.com/office/drawing/2014/main" id="{7F577A56-1FB7-38C5-5B36-5761B090EC64}"/>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8" name="Cube 207">
                      <a:extLst>
                        <a:ext uri="{FF2B5EF4-FFF2-40B4-BE49-F238E27FC236}">
                          <a16:creationId xmlns:a16="http://schemas.microsoft.com/office/drawing/2014/main" id="{5988A700-BD2C-2774-27E3-C7CCE6F89CAF}"/>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06" name="Cube 205">
                    <a:extLst>
                      <a:ext uri="{FF2B5EF4-FFF2-40B4-BE49-F238E27FC236}">
                        <a16:creationId xmlns:a16="http://schemas.microsoft.com/office/drawing/2014/main" id="{1B985380-CDC1-CAEA-C528-80FFD8B5BBC6}"/>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00" name="Group 199">
                  <a:extLst>
                    <a:ext uri="{FF2B5EF4-FFF2-40B4-BE49-F238E27FC236}">
                      <a16:creationId xmlns:a16="http://schemas.microsoft.com/office/drawing/2014/main" id="{15347F27-7215-71BF-C22E-FD29A1990545}"/>
                    </a:ext>
                  </a:extLst>
                </p:cNvPr>
                <p:cNvGrpSpPr/>
                <p:nvPr/>
              </p:nvGrpSpPr>
              <p:grpSpPr>
                <a:xfrm>
                  <a:off x="2468755" y="4494357"/>
                  <a:ext cx="745461" cy="439212"/>
                  <a:chOff x="1592979" y="4804822"/>
                  <a:chExt cx="1163710" cy="697326"/>
                </a:xfrm>
              </p:grpSpPr>
              <p:grpSp>
                <p:nvGrpSpPr>
                  <p:cNvPr id="201" name="Group 200">
                    <a:extLst>
                      <a:ext uri="{FF2B5EF4-FFF2-40B4-BE49-F238E27FC236}">
                        <a16:creationId xmlns:a16="http://schemas.microsoft.com/office/drawing/2014/main" id="{CAAD7497-AA7F-03CF-9770-1A5F17337DAE}"/>
                      </a:ext>
                    </a:extLst>
                  </p:cNvPr>
                  <p:cNvGrpSpPr/>
                  <p:nvPr/>
                </p:nvGrpSpPr>
                <p:grpSpPr>
                  <a:xfrm>
                    <a:off x="1592979" y="4804822"/>
                    <a:ext cx="1163709" cy="697325"/>
                    <a:chOff x="1049257" y="4156962"/>
                    <a:chExt cx="1163709" cy="697325"/>
                  </a:xfrm>
                </p:grpSpPr>
                <p:sp>
                  <p:nvSpPr>
                    <p:cNvPr id="203" name="Cube 202">
                      <a:extLst>
                        <a:ext uri="{FF2B5EF4-FFF2-40B4-BE49-F238E27FC236}">
                          <a16:creationId xmlns:a16="http://schemas.microsoft.com/office/drawing/2014/main" id="{4FE8BE77-D44F-5621-52E5-B26697F70C93}"/>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Cube 203">
                      <a:extLst>
                        <a:ext uri="{FF2B5EF4-FFF2-40B4-BE49-F238E27FC236}">
                          <a16:creationId xmlns:a16="http://schemas.microsoft.com/office/drawing/2014/main" id="{AA472167-179D-3151-37A8-815ECBA8D4D2}"/>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02" name="Cube 201">
                    <a:extLst>
                      <a:ext uri="{FF2B5EF4-FFF2-40B4-BE49-F238E27FC236}">
                        <a16:creationId xmlns:a16="http://schemas.microsoft.com/office/drawing/2014/main" id="{26DA0501-3E33-FA4C-C739-8D656E39946D}"/>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76" name="Group 175">
                <a:extLst>
                  <a:ext uri="{FF2B5EF4-FFF2-40B4-BE49-F238E27FC236}">
                    <a16:creationId xmlns:a16="http://schemas.microsoft.com/office/drawing/2014/main" id="{5D928120-9EF9-17A8-32FA-78B491F33BEB}"/>
                  </a:ext>
                </a:extLst>
              </p:cNvPr>
              <p:cNvGrpSpPr/>
              <p:nvPr/>
            </p:nvGrpSpPr>
            <p:grpSpPr>
              <a:xfrm>
                <a:off x="2334645" y="4623278"/>
                <a:ext cx="751248" cy="1370172"/>
                <a:chOff x="2334645" y="4623278"/>
                <a:chExt cx="751248" cy="1370172"/>
              </a:xfrm>
            </p:grpSpPr>
            <p:grpSp>
              <p:nvGrpSpPr>
                <p:cNvPr id="177" name="Group 176">
                  <a:extLst>
                    <a:ext uri="{FF2B5EF4-FFF2-40B4-BE49-F238E27FC236}">
                      <a16:creationId xmlns:a16="http://schemas.microsoft.com/office/drawing/2014/main" id="{2F004F46-5FA4-9DF4-DBDC-8030495386F1}"/>
                    </a:ext>
                  </a:extLst>
                </p:cNvPr>
                <p:cNvGrpSpPr/>
                <p:nvPr/>
              </p:nvGrpSpPr>
              <p:grpSpPr>
                <a:xfrm>
                  <a:off x="2337606" y="5554236"/>
                  <a:ext cx="745462" cy="439214"/>
                  <a:chOff x="1592978" y="4804819"/>
                  <a:chExt cx="1163711" cy="697329"/>
                </a:xfrm>
              </p:grpSpPr>
              <p:grpSp>
                <p:nvGrpSpPr>
                  <p:cNvPr id="193" name="Group 192">
                    <a:extLst>
                      <a:ext uri="{FF2B5EF4-FFF2-40B4-BE49-F238E27FC236}">
                        <a16:creationId xmlns:a16="http://schemas.microsoft.com/office/drawing/2014/main" id="{8959B242-A933-10DF-B150-F59F796BA6BC}"/>
                      </a:ext>
                    </a:extLst>
                  </p:cNvPr>
                  <p:cNvGrpSpPr/>
                  <p:nvPr/>
                </p:nvGrpSpPr>
                <p:grpSpPr>
                  <a:xfrm>
                    <a:off x="1592978" y="4804819"/>
                    <a:ext cx="1163708" cy="697324"/>
                    <a:chOff x="1049257" y="4156962"/>
                    <a:chExt cx="1163709" cy="697325"/>
                  </a:xfrm>
                </p:grpSpPr>
                <p:sp>
                  <p:nvSpPr>
                    <p:cNvPr id="195" name="Cube 194">
                      <a:extLst>
                        <a:ext uri="{FF2B5EF4-FFF2-40B4-BE49-F238E27FC236}">
                          <a16:creationId xmlns:a16="http://schemas.microsoft.com/office/drawing/2014/main" id="{3B4276ED-A5A1-2453-2A29-130CA237D4AE}"/>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96" name="Cube 195">
                      <a:extLst>
                        <a:ext uri="{FF2B5EF4-FFF2-40B4-BE49-F238E27FC236}">
                          <a16:creationId xmlns:a16="http://schemas.microsoft.com/office/drawing/2014/main" id="{ADA120CE-9979-FE2F-65DE-568CA6D4CECE}"/>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194" name="Cube 193">
                    <a:extLst>
                      <a:ext uri="{FF2B5EF4-FFF2-40B4-BE49-F238E27FC236}">
                        <a16:creationId xmlns:a16="http://schemas.microsoft.com/office/drawing/2014/main" id="{788F6F50-7440-A3E8-5FDE-782C675768ED}"/>
                      </a:ext>
                    </a:extLst>
                  </p:cNvPr>
                  <p:cNvSpPr/>
                  <p:nvPr/>
                </p:nvSpPr>
                <p:spPr>
                  <a:xfrm>
                    <a:off x="1592981" y="4804824"/>
                    <a:ext cx="1163708" cy="697324"/>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78" name="Group 177">
                  <a:extLst>
                    <a:ext uri="{FF2B5EF4-FFF2-40B4-BE49-F238E27FC236}">
                      <a16:creationId xmlns:a16="http://schemas.microsoft.com/office/drawing/2014/main" id="{7719CD15-C41F-0B01-D691-BF078583E4CD}"/>
                    </a:ext>
                  </a:extLst>
                </p:cNvPr>
                <p:cNvGrpSpPr/>
                <p:nvPr/>
              </p:nvGrpSpPr>
              <p:grpSpPr>
                <a:xfrm>
                  <a:off x="2334645" y="5247293"/>
                  <a:ext cx="745461" cy="439212"/>
                  <a:chOff x="1592979" y="4804822"/>
                  <a:chExt cx="1163710" cy="697326"/>
                </a:xfrm>
              </p:grpSpPr>
              <p:grpSp>
                <p:nvGrpSpPr>
                  <p:cNvPr id="189" name="Group 188">
                    <a:extLst>
                      <a:ext uri="{FF2B5EF4-FFF2-40B4-BE49-F238E27FC236}">
                        <a16:creationId xmlns:a16="http://schemas.microsoft.com/office/drawing/2014/main" id="{82E1ACCC-28FF-6B2E-8679-D0D2A35850C3}"/>
                      </a:ext>
                    </a:extLst>
                  </p:cNvPr>
                  <p:cNvGrpSpPr/>
                  <p:nvPr/>
                </p:nvGrpSpPr>
                <p:grpSpPr>
                  <a:xfrm>
                    <a:off x="1592979" y="4804822"/>
                    <a:ext cx="1163709" cy="697325"/>
                    <a:chOff x="1049257" y="4156962"/>
                    <a:chExt cx="1163709" cy="697325"/>
                  </a:xfrm>
                </p:grpSpPr>
                <p:sp>
                  <p:nvSpPr>
                    <p:cNvPr id="191" name="Cube 190">
                      <a:extLst>
                        <a:ext uri="{FF2B5EF4-FFF2-40B4-BE49-F238E27FC236}">
                          <a16:creationId xmlns:a16="http://schemas.microsoft.com/office/drawing/2014/main" id="{429B94F9-1CCC-43D6-D467-7EB1041B9AE9}"/>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92" name="Cube 191">
                      <a:extLst>
                        <a:ext uri="{FF2B5EF4-FFF2-40B4-BE49-F238E27FC236}">
                          <a16:creationId xmlns:a16="http://schemas.microsoft.com/office/drawing/2014/main" id="{589AD5E1-4348-17FF-A745-AFC693055C18}"/>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190" name="Cube 189">
                    <a:extLst>
                      <a:ext uri="{FF2B5EF4-FFF2-40B4-BE49-F238E27FC236}">
                        <a16:creationId xmlns:a16="http://schemas.microsoft.com/office/drawing/2014/main" id="{244E6F2F-11E9-9B37-E7DB-0DEE9DAE3C11}"/>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79" name="Group 178">
                  <a:extLst>
                    <a:ext uri="{FF2B5EF4-FFF2-40B4-BE49-F238E27FC236}">
                      <a16:creationId xmlns:a16="http://schemas.microsoft.com/office/drawing/2014/main" id="{1304BBD9-2CE7-1B7E-CDDC-0DE10F9B2138}"/>
                    </a:ext>
                  </a:extLst>
                </p:cNvPr>
                <p:cNvGrpSpPr/>
                <p:nvPr/>
              </p:nvGrpSpPr>
              <p:grpSpPr>
                <a:xfrm>
                  <a:off x="2337606" y="4936009"/>
                  <a:ext cx="745461" cy="439212"/>
                  <a:chOff x="1592979" y="4804822"/>
                  <a:chExt cx="1163710" cy="697326"/>
                </a:xfrm>
              </p:grpSpPr>
              <p:grpSp>
                <p:nvGrpSpPr>
                  <p:cNvPr id="185" name="Group 184">
                    <a:extLst>
                      <a:ext uri="{FF2B5EF4-FFF2-40B4-BE49-F238E27FC236}">
                        <a16:creationId xmlns:a16="http://schemas.microsoft.com/office/drawing/2014/main" id="{C5B051F3-6B39-35E1-E742-A19878212BA9}"/>
                      </a:ext>
                    </a:extLst>
                  </p:cNvPr>
                  <p:cNvGrpSpPr/>
                  <p:nvPr/>
                </p:nvGrpSpPr>
                <p:grpSpPr>
                  <a:xfrm>
                    <a:off x="1592979" y="4804822"/>
                    <a:ext cx="1163709" cy="697325"/>
                    <a:chOff x="1049257" y="4156962"/>
                    <a:chExt cx="1163709" cy="697325"/>
                  </a:xfrm>
                </p:grpSpPr>
                <p:sp>
                  <p:nvSpPr>
                    <p:cNvPr id="187" name="Cube 186">
                      <a:extLst>
                        <a:ext uri="{FF2B5EF4-FFF2-40B4-BE49-F238E27FC236}">
                          <a16:creationId xmlns:a16="http://schemas.microsoft.com/office/drawing/2014/main" id="{CDF33B5A-12BC-33A6-B0B8-C0B8FDF74642}"/>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88" name="Cube 187">
                      <a:extLst>
                        <a:ext uri="{FF2B5EF4-FFF2-40B4-BE49-F238E27FC236}">
                          <a16:creationId xmlns:a16="http://schemas.microsoft.com/office/drawing/2014/main" id="{F9AD8C09-87AB-2123-ABF8-E6E614F90FF1}"/>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186" name="Cube 185">
                    <a:extLst>
                      <a:ext uri="{FF2B5EF4-FFF2-40B4-BE49-F238E27FC236}">
                        <a16:creationId xmlns:a16="http://schemas.microsoft.com/office/drawing/2014/main" id="{780961ED-071A-4FCD-B60F-5373D155444A}"/>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80" name="Group 179">
                  <a:extLst>
                    <a:ext uri="{FF2B5EF4-FFF2-40B4-BE49-F238E27FC236}">
                      <a16:creationId xmlns:a16="http://schemas.microsoft.com/office/drawing/2014/main" id="{34F2A535-49E2-86B1-1029-70DCE56D099A}"/>
                    </a:ext>
                  </a:extLst>
                </p:cNvPr>
                <p:cNvGrpSpPr/>
                <p:nvPr/>
              </p:nvGrpSpPr>
              <p:grpSpPr>
                <a:xfrm>
                  <a:off x="2340432" y="4623278"/>
                  <a:ext cx="745461" cy="439212"/>
                  <a:chOff x="1592979" y="4804822"/>
                  <a:chExt cx="1163710" cy="697326"/>
                </a:xfrm>
              </p:grpSpPr>
              <p:grpSp>
                <p:nvGrpSpPr>
                  <p:cNvPr id="181" name="Group 180">
                    <a:extLst>
                      <a:ext uri="{FF2B5EF4-FFF2-40B4-BE49-F238E27FC236}">
                        <a16:creationId xmlns:a16="http://schemas.microsoft.com/office/drawing/2014/main" id="{1EA88B3C-7E24-6575-99BF-729508AC5BA9}"/>
                      </a:ext>
                    </a:extLst>
                  </p:cNvPr>
                  <p:cNvGrpSpPr/>
                  <p:nvPr/>
                </p:nvGrpSpPr>
                <p:grpSpPr>
                  <a:xfrm>
                    <a:off x="1592979" y="4804822"/>
                    <a:ext cx="1163709" cy="697325"/>
                    <a:chOff x="1049257" y="4156962"/>
                    <a:chExt cx="1163709" cy="697325"/>
                  </a:xfrm>
                </p:grpSpPr>
                <p:sp>
                  <p:nvSpPr>
                    <p:cNvPr id="183" name="Cube 182">
                      <a:extLst>
                        <a:ext uri="{FF2B5EF4-FFF2-40B4-BE49-F238E27FC236}">
                          <a16:creationId xmlns:a16="http://schemas.microsoft.com/office/drawing/2014/main" id="{48E04CAA-94AA-2CFC-16EE-3FD081B106E1}"/>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84" name="Cube 183">
                      <a:extLst>
                        <a:ext uri="{FF2B5EF4-FFF2-40B4-BE49-F238E27FC236}">
                          <a16:creationId xmlns:a16="http://schemas.microsoft.com/office/drawing/2014/main" id="{5D763046-7DDC-44A1-9DC4-79F00EED75A6}"/>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182" name="Cube 181">
                    <a:extLst>
                      <a:ext uri="{FF2B5EF4-FFF2-40B4-BE49-F238E27FC236}">
                        <a16:creationId xmlns:a16="http://schemas.microsoft.com/office/drawing/2014/main" id="{C3927087-73D3-A8C5-9076-76053803E0AB}"/>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110" name="Group 109">
              <a:extLst>
                <a:ext uri="{FF2B5EF4-FFF2-40B4-BE49-F238E27FC236}">
                  <a16:creationId xmlns:a16="http://schemas.microsoft.com/office/drawing/2014/main" id="{C2B1DB03-CB1A-CA8E-506C-092E04AC3B1F}"/>
                </a:ext>
              </a:extLst>
            </p:cNvPr>
            <p:cNvGrpSpPr/>
            <p:nvPr/>
          </p:nvGrpSpPr>
          <p:grpSpPr>
            <a:xfrm>
              <a:off x="2345106" y="4225216"/>
              <a:ext cx="1002005" cy="1628016"/>
              <a:chOff x="2334645" y="4365434"/>
              <a:chExt cx="1002005" cy="1628016"/>
            </a:xfrm>
          </p:grpSpPr>
          <p:grpSp>
            <p:nvGrpSpPr>
              <p:cNvPr id="111" name="Group 110">
                <a:extLst>
                  <a:ext uri="{FF2B5EF4-FFF2-40B4-BE49-F238E27FC236}">
                    <a16:creationId xmlns:a16="http://schemas.microsoft.com/office/drawing/2014/main" id="{EC7A10E2-820D-9050-9496-037C0B5FD252}"/>
                  </a:ext>
                </a:extLst>
              </p:cNvPr>
              <p:cNvGrpSpPr/>
              <p:nvPr/>
            </p:nvGrpSpPr>
            <p:grpSpPr>
              <a:xfrm>
                <a:off x="2585402" y="4365434"/>
                <a:ext cx="751248" cy="1370171"/>
                <a:chOff x="2598102" y="4365434"/>
                <a:chExt cx="751248" cy="1370171"/>
              </a:xfrm>
            </p:grpSpPr>
            <p:grpSp>
              <p:nvGrpSpPr>
                <p:cNvPr id="154" name="Group 153">
                  <a:extLst>
                    <a:ext uri="{FF2B5EF4-FFF2-40B4-BE49-F238E27FC236}">
                      <a16:creationId xmlns:a16="http://schemas.microsoft.com/office/drawing/2014/main" id="{3E5B86C6-90AB-31A6-864C-91547DB26DA9}"/>
                    </a:ext>
                  </a:extLst>
                </p:cNvPr>
                <p:cNvGrpSpPr/>
                <p:nvPr/>
              </p:nvGrpSpPr>
              <p:grpSpPr>
                <a:xfrm>
                  <a:off x="2601063" y="5296393"/>
                  <a:ext cx="745461" cy="439212"/>
                  <a:chOff x="1592979" y="4804822"/>
                  <a:chExt cx="1163710" cy="697326"/>
                </a:xfrm>
              </p:grpSpPr>
              <p:grpSp>
                <p:nvGrpSpPr>
                  <p:cNvPr id="170" name="Group 169">
                    <a:extLst>
                      <a:ext uri="{FF2B5EF4-FFF2-40B4-BE49-F238E27FC236}">
                        <a16:creationId xmlns:a16="http://schemas.microsoft.com/office/drawing/2014/main" id="{44E6AC98-A6DF-6221-82DB-3B5D743B9D7F}"/>
                      </a:ext>
                    </a:extLst>
                  </p:cNvPr>
                  <p:cNvGrpSpPr/>
                  <p:nvPr/>
                </p:nvGrpSpPr>
                <p:grpSpPr>
                  <a:xfrm>
                    <a:off x="1592979" y="4804822"/>
                    <a:ext cx="1163709" cy="697325"/>
                    <a:chOff x="1049257" y="4156962"/>
                    <a:chExt cx="1163709" cy="697325"/>
                  </a:xfrm>
                </p:grpSpPr>
                <p:sp>
                  <p:nvSpPr>
                    <p:cNvPr id="172" name="Cube 171">
                      <a:extLst>
                        <a:ext uri="{FF2B5EF4-FFF2-40B4-BE49-F238E27FC236}">
                          <a16:creationId xmlns:a16="http://schemas.microsoft.com/office/drawing/2014/main" id="{01E0A444-6819-C291-3235-F1AE4F8F3F75}"/>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3" name="Cube 172">
                      <a:extLst>
                        <a:ext uri="{FF2B5EF4-FFF2-40B4-BE49-F238E27FC236}">
                          <a16:creationId xmlns:a16="http://schemas.microsoft.com/office/drawing/2014/main" id="{5A630635-30D1-2EC3-C2B3-4468F76A1BB6}"/>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1" name="Cube 170">
                    <a:extLst>
                      <a:ext uri="{FF2B5EF4-FFF2-40B4-BE49-F238E27FC236}">
                        <a16:creationId xmlns:a16="http://schemas.microsoft.com/office/drawing/2014/main" id="{BEF8597A-89E0-B468-2379-887CB1A1E731}"/>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5" name="Group 154">
                  <a:extLst>
                    <a:ext uri="{FF2B5EF4-FFF2-40B4-BE49-F238E27FC236}">
                      <a16:creationId xmlns:a16="http://schemas.microsoft.com/office/drawing/2014/main" id="{0AFF35AB-6A17-DDFE-14A4-1362E1214632}"/>
                    </a:ext>
                  </a:extLst>
                </p:cNvPr>
                <p:cNvGrpSpPr/>
                <p:nvPr/>
              </p:nvGrpSpPr>
              <p:grpSpPr>
                <a:xfrm>
                  <a:off x="2598102" y="4989449"/>
                  <a:ext cx="745461" cy="439212"/>
                  <a:chOff x="1592979" y="4804822"/>
                  <a:chExt cx="1163710" cy="697326"/>
                </a:xfrm>
              </p:grpSpPr>
              <p:grpSp>
                <p:nvGrpSpPr>
                  <p:cNvPr id="166" name="Group 165">
                    <a:extLst>
                      <a:ext uri="{FF2B5EF4-FFF2-40B4-BE49-F238E27FC236}">
                        <a16:creationId xmlns:a16="http://schemas.microsoft.com/office/drawing/2014/main" id="{AF70DC07-5A3B-1185-6B4D-EA6ACAD91EAB}"/>
                      </a:ext>
                    </a:extLst>
                  </p:cNvPr>
                  <p:cNvGrpSpPr/>
                  <p:nvPr/>
                </p:nvGrpSpPr>
                <p:grpSpPr>
                  <a:xfrm>
                    <a:off x="1592979" y="4804822"/>
                    <a:ext cx="1163709" cy="697325"/>
                    <a:chOff x="1049257" y="4156962"/>
                    <a:chExt cx="1163709" cy="697325"/>
                  </a:xfrm>
                </p:grpSpPr>
                <p:sp>
                  <p:nvSpPr>
                    <p:cNvPr id="168" name="Cube 167">
                      <a:extLst>
                        <a:ext uri="{FF2B5EF4-FFF2-40B4-BE49-F238E27FC236}">
                          <a16:creationId xmlns:a16="http://schemas.microsoft.com/office/drawing/2014/main" id="{6760735F-24D3-9DC0-2C82-C7D2F54989C3}"/>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9" name="Cube 168">
                      <a:extLst>
                        <a:ext uri="{FF2B5EF4-FFF2-40B4-BE49-F238E27FC236}">
                          <a16:creationId xmlns:a16="http://schemas.microsoft.com/office/drawing/2014/main" id="{D23A822F-29D5-9E1D-B417-181E0960C01B}"/>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67" name="Cube 166">
                    <a:extLst>
                      <a:ext uri="{FF2B5EF4-FFF2-40B4-BE49-F238E27FC236}">
                        <a16:creationId xmlns:a16="http://schemas.microsoft.com/office/drawing/2014/main" id="{F0E26DA4-45E0-6238-4D82-BC97A0E93128}"/>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6" name="Group 155">
                  <a:extLst>
                    <a:ext uri="{FF2B5EF4-FFF2-40B4-BE49-F238E27FC236}">
                      <a16:creationId xmlns:a16="http://schemas.microsoft.com/office/drawing/2014/main" id="{09AB4CC3-EE86-04DD-647C-EA1EFC03200C}"/>
                    </a:ext>
                  </a:extLst>
                </p:cNvPr>
                <p:cNvGrpSpPr/>
                <p:nvPr/>
              </p:nvGrpSpPr>
              <p:grpSpPr>
                <a:xfrm>
                  <a:off x="2601063" y="4678168"/>
                  <a:ext cx="745461" cy="439212"/>
                  <a:chOff x="1592979" y="4804822"/>
                  <a:chExt cx="1163710" cy="697326"/>
                </a:xfrm>
              </p:grpSpPr>
              <p:grpSp>
                <p:nvGrpSpPr>
                  <p:cNvPr id="162" name="Group 161">
                    <a:extLst>
                      <a:ext uri="{FF2B5EF4-FFF2-40B4-BE49-F238E27FC236}">
                        <a16:creationId xmlns:a16="http://schemas.microsoft.com/office/drawing/2014/main" id="{A47FC818-B94F-6D10-4A15-A4F2D3989E43}"/>
                      </a:ext>
                    </a:extLst>
                  </p:cNvPr>
                  <p:cNvGrpSpPr/>
                  <p:nvPr/>
                </p:nvGrpSpPr>
                <p:grpSpPr>
                  <a:xfrm>
                    <a:off x="1592979" y="4804822"/>
                    <a:ext cx="1163709" cy="697325"/>
                    <a:chOff x="1049257" y="4156962"/>
                    <a:chExt cx="1163709" cy="697325"/>
                  </a:xfrm>
                </p:grpSpPr>
                <p:sp>
                  <p:nvSpPr>
                    <p:cNvPr id="164" name="Cube 163">
                      <a:extLst>
                        <a:ext uri="{FF2B5EF4-FFF2-40B4-BE49-F238E27FC236}">
                          <a16:creationId xmlns:a16="http://schemas.microsoft.com/office/drawing/2014/main" id="{34B73682-C44F-A00E-2FA6-80504A640D95}"/>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5" name="Cube 164">
                      <a:extLst>
                        <a:ext uri="{FF2B5EF4-FFF2-40B4-BE49-F238E27FC236}">
                          <a16:creationId xmlns:a16="http://schemas.microsoft.com/office/drawing/2014/main" id="{E7DF7CCA-9718-98D3-B456-42A8917534E7}"/>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63" name="Cube 162">
                    <a:extLst>
                      <a:ext uri="{FF2B5EF4-FFF2-40B4-BE49-F238E27FC236}">
                        <a16:creationId xmlns:a16="http://schemas.microsoft.com/office/drawing/2014/main" id="{3B07DAF2-0580-A739-BA1D-5A38063AE1F5}"/>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57" name="Group 156">
                  <a:extLst>
                    <a:ext uri="{FF2B5EF4-FFF2-40B4-BE49-F238E27FC236}">
                      <a16:creationId xmlns:a16="http://schemas.microsoft.com/office/drawing/2014/main" id="{FBAC2513-BCFE-1E16-6A72-11D5A19D7B8B}"/>
                    </a:ext>
                  </a:extLst>
                </p:cNvPr>
                <p:cNvGrpSpPr/>
                <p:nvPr/>
              </p:nvGrpSpPr>
              <p:grpSpPr>
                <a:xfrm>
                  <a:off x="2603889" y="4365434"/>
                  <a:ext cx="745461" cy="439212"/>
                  <a:chOff x="1592979" y="4804822"/>
                  <a:chExt cx="1163710" cy="697326"/>
                </a:xfrm>
              </p:grpSpPr>
              <p:grpSp>
                <p:nvGrpSpPr>
                  <p:cNvPr id="158" name="Group 157">
                    <a:extLst>
                      <a:ext uri="{FF2B5EF4-FFF2-40B4-BE49-F238E27FC236}">
                        <a16:creationId xmlns:a16="http://schemas.microsoft.com/office/drawing/2014/main" id="{0BF7D31D-974B-42CC-A073-8B38882AB5B7}"/>
                      </a:ext>
                    </a:extLst>
                  </p:cNvPr>
                  <p:cNvGrpSpPr/>
                  <p:nvPr/>
                </p:nvGrpSpPr>
                <p:grpSpPr>
                  <a:xfrm>
                    <a:off x="1592979" y="4804822"/>
                    <a:ext cx="1163709" cy="697325"/>
                    <a:chOff x="1049257" y="4156962"/>
                    <a:chExt cx="1163709" cy="697325"/>
                  </a:xfrm>
                </p:grpSpPr>
                <p:sp>
                  <p:nvSpPr>
                    <p:cNvPr id="160" name="Cube 159">
                      <a:extLst>
                        <a:ext uri="{FF2B5EF4-FFF2-40B4-BE49-F238E27FC236}">
                          <a16:creationId xmlns:a16="http://schemas.microsoft.com/office/drawing/2014/main" id="{8B21624B-34DE-C1BA-846E-0FFDAACFD912}"/>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1" name="Cube 160">
                      <a:extLst>
                        <a:ext uri="{FF2B5EF4-FFF2-40B4-BE49-F238E27FC236}">
                          <a16:creationId xmlns:a16="http://schemas.microsoft.com/office/drawing/2014/main" id="{E4486228-4510-EF42-37D0-B8CCA9AA3A0A}"/>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9" name="Cube 158">
                    <a:extLst>
                      <a:ext uri="{FF2B5EF4-FFF2-40B4-BE49-F238E27FC236}">
                        <a16:creationId xmlns:a16="http://schemas.microsoft.com/office/drawing/2014/main" id="{E5E6306E-9D68-E1DE-7B60-C9FF4648BF08}"/>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12" name="Group 111">
                <a:extLst>
                  <a:ext uri="{FF2B5EF4-FFF2-40B4-BE49-F238E27FC236}">
                    <a16:creationId xmlns:a16="http://schemas.microsoft.com/office/drawing/2014/main" id="{DC5046C2-7B36-D89A-524D-6C3F47D06208}"/>
                  </a:ext>
                </a:extLst>
              </p:cNvPr>
              <p:cNvGrpSpPr/>
              <p:nvPr/>
            </p:nvGrpSpPr>
            <p:grpSpPr>
              <a:xfrm>
                <a:off x="2462968" y="4494357"/>
                <a:ext cx="751248" cy="1370168"/>
                <a:chOff x="2462968" y="4494357"/>
                <a:chExt cx="751248" cy="1370168"/>
              </a:xfrm>
            </p:grpSpPr>
            <p:grpSp>
              <p:nvGrpSpPr>
                <p:cNvPr id="134" name="Group 133">
                  <a:extLst>
                    <a:ext uri="{FF2B5EF4-FFF2-40B4-BE49-F238E27FC236}">
                      <a16:creationId xmlns:a16="http://schemas.microsoft.com/office/drawing/2014/main" id="{1B6A5808-2D08-7119-2931-AF80A0E39E57}"/>
                    </a:ext>
                  </a:extLst>
                </p:cNvPr>
                <p:cNvGrpSpPr/>
                <p:nvPr/>
              </p:nvGrpSpPr>
              <p:grpSpPr>
                <a:xfrm>
                  <a:off x="2465929" y="5425313"/>
                  <a:ext cx="745461" cy="439212"/>
                  <a:chOff x="1592979" y="4804822"/>
                  <a:chExt cx="1163710" cy="697326"/>
                </a:xfrm>
              </p:grpSpPr>
              <p:grpSp>
                <p:nvGrpSpPr>
                  <p:cNvPr id="150" name="Group 149">
                    <a:extLst>
                      <a:ext uri="{FF2B5EF4-FFF2-40B4-BE49-F238E27FC236}">
                        <a16:creationId xmlns:a16="http://schemas.microsoft.com/office/drawing/2014/main" id="{5E092DE1-C301-D9A2-E00B-165763187EF7}"/>
                      </a:ext>
                    </a:extLst>
                  </p:cNvPr>
                  <p:cNvGrpSpPr/>
                  <p:nvPr/>
                </p:nvGrpSpPr>
                <p:grpSpPr>
                  <a:xfrm>
                    <a:off x="1592979" y="4804822"/>
                    <a:ext cx="1163709" cy="697325"/>
                    <a:chOff x="1049257" y="4156962"/>
                    <a:chExt cx="1163709" cy="697325"/>
                  </a:xfrm>
                </p:grpSpPr>
                <p:sp>
                  <p:nvSpPr>
                    <p:cNvPr id="152" name="Cube 151">
                      <a:extLst>
                        <a:ext uri="{FF2B5EF4-FFF2-40B4-BE49-F238E27FC236}">
                          <a16:creationId xmlns:a16="http://schemas.microsoft.com/office/drawing/2014/main" id="{B26300FD-3CEA-6770-9493-9EEF2113C637}"/>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Cube 152">
                      <a:extLst>
                        <a:ext uri="{FF2B5EF4-FFF2-40B4-BE49-F238E27FC236}">
                          <a16:creationId xmlns:a16="http://schemas.microsoft.com/office/drawing/2014/main" id="{71106E78-77EA-E995-0B50-77E8B42D828D}"/>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1" name="Cube 150">
                    <a:extLst>
                      <a:ext uri="{FF2B5EF4-FFF2-40B4-BE49-F238E27FC236}">
                        <a16:creationId xmlns:a16="http://schemas.microsoft.com/office/drawing/2014/main" id="{DF9C44E1-092C-3D61-719A-42C0D27EC4A8}"/>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5" name="Group 134">
                  <a:extLst>
                    <a:ext uri="{FF2B5EF4-FFF2-40B4-BE49-F238E27FC236}">
                      <a16:creationId xmlns:a16="http://schemas.microsoft.com/office/drawing/2014/main" id="{9699AF94-D741-D9CB-8FE1-102698AA200F}"/>
                    </a:ext>
                  </a:extLst>
                </p:cNvPr>
                <p:cNvGrpSpPr/>
                <p:nvPr/>
              </p:nvGrpSpPr>
              <p:grpSpPr>
                <a:xfrm>
                  <a:off x="2462968" y="5118369"/>
                  <a:ext cx="745461" cy="439212"/>
                  <a:chOff x="1592979" y="4804822"/>
                  <a:chExt cx="1163710" cy="697326"/>
                </a:xfrm>
              </p:grpSpPr>
              <p:grpSp>
                <p:nvGrpSpPr>
                  <p:cNvPr id="146" name="Group 145">
                    <a:extLst>
                      <a:ext uri="{FF2B5EF4-FFF2-40B4-BE49-F238E27FC236}">
                        <a16:creationId xmlns:a16="http://schemas.microsoft.com/office/drawing/2014/main" id="{5244FF39-A6A8-41C0-448E-24A148ED3863}"/>
                      </a:ext>
                    </a:extLst>
                  </p:cNvPr>
                  <p:cNvGrpSpPr/>
                  <p:nvPr/>
                </p:nvGrpSpPr>
                <p:grpSpPr>
                  <a:xfrm>
                    <a:off x="1592979" y="4804822"/>
                    <a:ext cx="1163709" cy="697325"/>
                    <a:chOff x="1049257" y="4156962"/>
                    <a:chExt cx="1163709" cy="697325"/>
                  </a:xfrm>
                </p:grpSpPr>
                <p:sp>
                  <p:nvSpPr>
                    <p:cNvPr id="148" name="Cube 147">
                      <a:extLst>
                        <a:ext uri="{FF2B5EF4-FFF2-40B4-BE49-F238E27FC236}">
                          <a16:creationId xmlns:a16="http://schemas.microsoft.com/office/drawing/2014/main" id="{B61C02F5-1E2C-06C4-1E9C-59F9DC2FFF2B}"/>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Cube 148">
                      <a:extLst>
                        <a:ext uri="{FF2B5EF4-FFF2-40B4-BE49-F238E27FC236}">
                          <a16:creationId xmlns:a16="http://schemas.microsoft.com/office/drawing/2014/main" id="{CD4F60C1-16E5-BD1B-D3D2-272BDE7339E6}"/>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7" name="Cube 146">
                    <a:extLst>
                      <a:ext uri="{FF2B5EF4-FFF2-40B4-BE49-F238E27FC236}">
                        <a16:creationId xmlns:a16="http://schemas.microsoft.com/office/drawing/2014/main" id="{BCE34107-514E-FC68-FAE7-FC92E9EF7930}"/>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6" name="Group 135">
                  <a:extLst>
                    <a:ext uri="{FF2B5EF4-FFF2-40B4-BE49-F238E27FC236}">
                      <a16:creationId xmlns:a16="http://schemas.microsoft.com/office/drawing/2014/main" id="{9004E6AB-0E33-593D-093B-A806E35EF829}"/>
                    </a:ext>
                  </a:extLst>
                </p:cNvPr>
                <p:cNvGrpSpPr/>
                <p:nvPr/>
              </p:nvGrpSpPr>
              <p:grpSpPr>
                <a:xfrm>
                  <a:off x="2465929" y="4807085"/>
                  <a:ext cx="745461" cy="439212"/>
                  <a:chOff x="1592979" y="4804822"/>
                  <a:chExt cx="1163710" cy="697326"/>
                </a:xfrm>
              </p:grpSpPr>
              <p:grpSp>
                <p:nvGrpSpPr>
                  <p:cNvPr id="142" name="Group 141">
                    <a:extLst>
                      <a:ext uri="{FF2B5EF4-FFF2-40B4-BE49-F238E27FC236}">
                        <a16:creationId xmlns:a16="http://schemas.microsoft.com/office/drawing/2014/main" id="{87B81813-EEEC-C843-CD93-12B60CA6664A}"/>
                      </a:ext>
                    </a:extLst>
                  </p:cNvPr>
                  <p:cNvGrpSpPr/>
                  <p:nvPr/>
                </p:nvGrpSpPr>
                <p:grpSpPr>
                  <a:xfrm>
                    <a:off x="1592979" y="4804822"/>
                    <a:ext cx="1163709" cy="697325"/>
                    <a:chOff x="1049257" y="4156962"/>
                    <a:chExt cx="1163709" cy="697325"/>
                  </a:xfrm>
                </p:grpSpPr>
                <p:sp>
                  <p:nvSpPr>
                    <p:cNvPr id="144" name="Cube 143">
                      <a:extLst>
                        <a:ext uri="{FF2B5EF4-FFF2-40B4-BE49-F238E27FC236}">
                          <a16:creationId xmlns:a16="http://schemas.microsoft.com/office/drawing/2014/main" id="{8748AD54-D05E-6A30-9EAE-D1F544DC541B}"/>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Cube 144">
                      <a:extLst>
                        <a:ext uri="{FF2B5EF4-FFF2-40B4-BE49-F238E27FC236}">
                          <a16:creationId xmlns:a16="http://schemas.microsoft.com/office/drawing/2014/main" id="{7485C527-86DB-F0B2-08F1-497231D53DB5}"/>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3" name="Cube 142">
                    <a:extLst>
                      <a:ext uri="{FF2B5EF4-FFF2-40B4-BE49-F238E27FC236}">
                        <a16:creationId xmlns:a16="http://schemas.microsoft.com/office/drawing/2014/main" id="{29B57F8E-740E-1C24-1C59-38091BAA811A}"/>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7" name="Group 136">
                  <a:extLst>
                    <a:ext uri="{FF2B5EF4-FFF2-40B4-BE49-F238E27FC236}">
                      <a16:creationId xmlns:a16="http://schemas.microsoft.com/office/drawing/2014/main" id="{C1F622CE-0F67-5335-9FBB-8467EADC30E9}"/>
                    </a:ext>
                  </a:extLst>
                </p:cNvPr>
                <p:cNvGrpSpPr/>
                <p:nvPr/>
              </p:nvGrpSpPr>
              <p:grpSpPr>
                <a:xfrm>
                  <a:off x="2468755" y="4494357"/>
                  <a:ext cx="745461" cy="439212"/>
                  <a:chOff x="1592979" y="4804822"/>
                  <a:chExt cx="1163710" cy="697326"/>
                </a:xfrm>
              </p:grpSpPr>
              <p:grpSp>
                <p:nvGrpSpPr>
                  <p:cNvPr id="138" name="Group 137">
                    <a:extLst>
                      <a:ext uri="{FF2B5EF4-FFF2-40B4-BE49-F238E27FC236}">
                        <a16:creationId xmlns:a16="http://schemas.microsoft.com/office/drawing/2014/main" id="{00ED52C4-3124-9861-339C-826D6E73C379}"/>
                      </a:ext>
                    </a:extLst>
                  </p:cNvPr>
                  <p:cNvGrpSpPr/>
                  <p:nvPr/>
                </p:nvGrpSpPr>
                <p:grpSpPr>
                  <a:xfrm>
                    <a:off x="1592979" y="4804822"/>
                    <a:ext cx="1163709" cy="697325"/>
                    <a:chOff x="1049257" y="4156962"/>
                    <a:chExt cx="1163709" cy="697325"/>
                  </a:xfrm>
                </p:grpSpPr>
                <p:sp>
                  <p:nvSpPr>
                    <p:cNvPr id="140" name="Cube 139">
                      <a:extLst>
                        <a:ext uri="{FF2B5EF4-FFF2-40B4-BE49-F238E27FC236}">
                          <a16:creationId xmlns:a16="http://schemas.microsoft.com/office/drawing/2014/main" id="{7917B025-23CF-7C69-A5E1-9DE2F57E55A8}"/>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Cube 140">
                      <a:extLst>
                        <a:ext uri="{FF2B5EF4-FFF2-40B4-BE49-F238E27FC236}">
                          <a16:creationId xmlns:a16="http://schemas.microsoft.com/office/drawing/2014/main" id="{8EF48EC4-8106-7D0A-4CF4-201837DDF477}"/>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39" name="Cube 138">
                    <a:extLst>
                      <a:ext uri="{FF2B5EF4-FFF2-40B4-BE49-F238E27FC236}">
                        <a16:creationId xmlns:a16="http://schemas.microsoft.com/office/drawing/2014/main" id="{C12C7181-6C0E-27CD-87AA-EFCF3AEB04A1}"/>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13" name="Group 112">
                <a:extLst>
                  <a:ext uri="{FF2B5EF4-FFF2-40B4-BE49-F238E27FC236}">
                    <a16:creationId xmlns:a16="http://schemas.microsoft.com/office/drawing/2014/main" id="{ED73C60D-68E7-9193-8CDD-182FDEF7A6E7}"/>
                  </a:ext>
                </a:extLst>
              </p:cNvPr>
              <p:cNvGrpSpPr/>
              <p:nvPr/>
            </p:nvGrpSpPr>
            <p:grpSpPr>
              <a:xfrm>
                <a:off x="2334645" y="4623278"/>
                <a:ext cx="751248" cy="1370172"/>
                <a:chOff x="2334645" y="4623278"/>
                <a:chExt cx="751248" cy="1370172"/>
              </a:xfrm>
            </p:grpSpPr>
            <p:grpSp>
              <p:nvGrpSpPr>
                <p:cNvPr id="114" name="Group 113">
                  <a:extLst>
                    <a:ext uri="{FF2B5EF4-FFF2-40B4-BE49-F238E27FC236}">
                      <a16:creationId xmlns:a16="http://schemas.microsoft.com/office/drawing/2014/main" id="{0F60795E-CF70-059A-DAD9-E275A825ABCD}"/>
                    </a:ext>
                  </a:extLst>
                </p:cNvPr>
                <p:cNvGrpSpPr/>
                <p:nvPr/>
              </p:nvGrpSpPr>
              <p:grpSpPr>
                <a:xfrm>
                  <a:off x="2337606" y="5554236"/>
                  <a:ext cx="745462" cy="439214"/>
                  <a:chOff x="1592978" y="4804819"/>
                  <a:chExt cx="1163711" cy="697329"/>
                </a:xfrm>
              </p:grpSpPr>
              <p:grpSp>
                <p:nvGrpSpPr>
                  <p:cNvPr id="130" name="Group 129">
                    <a:extLst>
                      <a:ext uri="{FF2B5EF4-FFF2-40B4-BE49-F238E27FC236}">
                        <a16:creationId xmlns:a16="http://schemas.microsoft.com/office/drawing/2014/main" id="{506DEDB5-0354-BB17-99C0-860A08506EC4}"/>
                      </a:ext>
                    </a:extLst>
                  </p:cNvPr>
                  <p:cNvGrpSpPr/>
                  <p:nvPr/>
                </p:nvGrpSpPr>
                <p:grpSpPr>
                  <a:xfrm>
                    <a:off x="1592978" y="4804819"/>
                    <a:ext cx="1163708" cy="697324"/>
                    <a:chOff x="1049257" y="4156962"/>
                    <a:chExt cx="1163709" cy="697325"/>
                  </a:xfrm>
                </p:grpSpPr>
                <p:sp>
                  <p:nvSpPr>
                    <p:cNvPr id="132" name="Cube 131">
                      <a:extLst>
                        <a:ext uri="{FF2B5EF4-FFF2-40B4-BE49-F238E27FC236}">
                          <a16:creationId xmlns:a16="http://schemas.microsoft.com/office/drawing/2014/main" id="{E5596EB5-13FC-270F-E30D-341CB7D463E6}"/>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33" name="Cube 132">
                      <a:extLst>
                        <a:ext uri="{FF2B5EF4-FFF2-40B4-BE49-F238E27FC236}">
                          <a16:creationId xmlns:a16="http://schemas.microsoft.com/office/drawing/2014/main" id="{18764547-00B8-77DC-7331-5AC46344A3D5}"/>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131" name="Cube 130">
                    <a:extLst>
                      <a:ext uri="{FF2B5EF4-FFF2-40B4-BE49-F238E27FC236}">
                        <a16:creationId xmlns:a16="http://schemas.microsoft.com/office/drawing/2014/main" id="{A35EFA1A-5F49-F39B-A6A3-E6C37AB61BDA}"/>
                      </a:ext>
                    </a:extLst>
                  </p:cNvPr>
                  <p:cNvSpPr/>
                  <p:nvPr/>
                </p:nvSpPr>
                <p:spPr>
                  <a:xfrm>
                    <a:off x="1592981" y="4804824"/>
                    <a:ext cx="1163708" cy="697324"/>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5" name="Group 114">
                  <a:extLst>
                    <a:ext uri="{FF2B5EF4-FFF2-40B4-BE49-F238E27FC236}">
                      <a16:creationId xmlns:a16="http://schemas.microsoft.com/office/drawing/2014/main" id="{9BAA6C47-DE90-A93E-318D-E9B6CF8D4A70}"/>
                    </a:ext>
                  </a:extLst>
                </p:cNvPr>
                <p:cNvGrpSpPr/>
                <p:nvPr/>
              </p:nvGrpSpPr>
              <p:grpSpPr>
                <a:xfrm>
                  <a:off x="2334645" y="5247293"/>
                  <a:ext cx="745461" cy="439212"/>
                  <a:chOff x="1592979" y="4804822"/>
                  <a:chExt cx="1163710" cy="697326"/>
                </a:xfrm>
              </p:grpSpPr>
              <p:grpSp>
                <p:nvGrpSpPr>
                  <p:cNvPr id="126" name="Group 125">
                    <a:extLst>
                      <a:ext uri="{FF2B5EF4-FFF2-40B4-BE49-F238E27FC236}">
                        <a16:creationId xmlns:a16="http://schemas.microsoft.com/office/drawing/2014/main" id="{313134C1-3CCB-F77D-73D3-3952767BBCE7}"/>
                      </a:ext>
                    </a:extLst>
                  </p:cNvPr>
                  <p:cNvGrpSpPr/>
                  <p:nvPr/>
                </p:nvGrpSpPr>
                <p:grpSpPr>
                  <a:xfrm>
                    <a:off x="1592979" y="4804822"/>
                    <a:ext cx="1163709" cy="697325"/>
                    <a:chOff x="1049257" y="4156962"/>
                    <a:chExt cx="1163709" cy="697325"/>
                  </a:xfrm>
                </p:grpSpPr>
                <p:sp>
                  <p:nvSpPr>
                    <p:cNvPr id="128" name="Cube 127">
                      <a:extLst>
                        <a:ext uri="{FF2B5EF4-FFF2-40B4-BE49-F238E27FC236}">
                          <a16:creationId xmlns:a16="http://schemas.microsoft.com/office/drawing/2014/main" id="{90652476-665E-EE07-53A6-7F1B7832B904}"/>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29" name="Cube 128">
                      <a:extLst>
                        <a:ext uri="{FF2B5EF4-FFF2-40B4-BE49-F238E27FC236}">
                          <a16:creationId xmlns:a16="http://schemas.microsoft.com/office/drawing/2014/main" id="{3C980E50-0EAC-1724-02BA-5F4705950D2F}"/>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127" name="Cube 126">
                    <a:extLst>
                      <a:ext uri="{FF2B5EF4-FFF2-40B4-BE49-F238E27FC236}">
                        <a16:creationId xmlns:a16="http://schemas.microsoft.com/office/drawing/2014/main" id="{6B265504-F964-D5AC-65AA-35BBAE865A90}"/>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6" name="Group 115">
                  <a:extLst>
                    <a:ext uri="{FF2B5EF4-FFF2-40B4-BE49-F238E27FC236}">
                      <a16:creationId xmlns:a16="http://schemas.microsoft.com/office/drawing/2014/main" id="{0E345969-E7A5-3E5B-DB07-CD5CB359C804}"/>
                    </a:ext>
                  </a:extLst>
                </p:cNvPr>
                <p:cNvGrpSpPr/>
                <p:nvPr/>
              </p:nvGrpSpPr>
              <p:grpSpPr>
                <a:xfrm>
                  <a:off x="2337606" y="4936009"/>
                  <a:ext cx="745461" cy="439212"/>
                  <a:chOff x="1592979" y="4804822"/>
                  <a:chExt cx="1163710" cy="697326"/>
                </a:xfrm>
              </p:grpSpPr>
              <p:grpSp>
                <p:nvGrpSpPr>
                  <p:cNvPr id="122" name="Group 121">
                    <a:extLst>
                      <a:ext uri="{FF2B5EF4-FFF2-40B4-BE49-F238E27FC236}">
                        <a16:creationId xmlns:a16="http://schemas.microsoft.com/office/drawing/2014/main" id="{A398C632-264B-FECA-30FA-2418560411EF}"/>
                      </a:ext>
                    </a:extLst>
                  </p:cNvPr>
                  <p:cNvGrpSpPr/>
                  <p:nvPr/>
                </p:nvGrpSpPr>
                <p:grpSpPr>
                  <a:xfrm>
                    <a:off x="1592979" y="4804822"/>
                    <a:ext cx="1163709" cy="697325"/>
                    <a:chOff x="1049257" y="4156962"/>
                    <a:chExt cx="1163709" cy="697325"/>
                  </a:xfrm>
                </p:grpSpPr>
                <p:sp>
                  <p:nvSpPr>
                    <p:cNvPr id="124" name="Cube 123">
                      <a:extLst>
                        <a:ext uri="{FF2B5EF4-FFF2-40B4-BE49-F238E27FC236}">
                          <a16:creationId xmlns:a16="http://schemas.microsoft.com/office/drawing/2014/main" id="{8F2A0725-2536-8028-F0F0-F4BC76532824}"/>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25" name="Cube 124">
                      <a:extLst>
                        <a:ext uri="{FF2B5EF4-FFF2-40B4-BE49-F238E27FC236}">
                          <a16:creationId xmlns:a16="http://schemas.microsoft.com/office/drawing/2014/main" id="{857AE551-C956-9905-0205-5AA59772C4C5}"/>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123" name="Cube 122">
                    <a:extLst>
                      <a:ext uri="{FF2B5EF4-FFF2-40B4-BE49-F238E27FC236}">
                        <a16:creationId xmlns:a16="http://schemas.microsoft.com/office/drawing/2014/main" id="{F978F20E-D94A-EC21-DFF8-F1D3AC5F3EDC}"/>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7" name="Group 116">
                  <a:extLst>
                    <a:ext uri="{FF2B5EF4-FFF2-40B4-BE49-F238E27FC236}">
                      <a16:creationId xmlns:a16="http://schemas.microsoft.com/office/drawing/2014/main" id="{FA1A507B-C795-79A5-E7DE-B94403642B91}"/>
                    </a:ext>
                  </a:extLst>
                </p:cNvPr>
                <p:cNvGrpSpPr/>
                <p:nvPr/>
              </p:nvGrpSpPr>
              <p:grpSpPr>
                <a:xfrm>
                  <a:off x="2340432" y="4623278"/>
                  <a:ext cx="745461" cy="439212"/>
                  <a:chOff x="1592979" y="4804822"/>
                  <a:chExt cx="1163710" cy="697326"/>
                </a:xfrm>
              </p:grpSpPr>
              <p:grpSp>
                <p:nvGrpSpPr>
                  <p:cNvPr id="118" name="Group 117">
                    <a:extLst>
                      <a:ext uri="{FF2B5EF4-FFF2-40B4-BE49-F238E27FC236}">
                        <a16:creationId xmlns:a16="http://schemas.microsoft.com/office/drawing/2014/main" id="{BFE2D598-775A-259B-5A8F-F0BBD3012E6B}"/>
                      </a:ext>
                    </a:extLst>
                  </p:cNvPr>
                  <p:cNvGrpSpPr/>
                  <p:nvPr/>
                </p:nvGrpSpPr>
                <p:grpSpPr>
                  <a:xfrm>
                    <a:off x="1592979" y="4804822"/>
                    <a:ext cx="1163709" cy="697325"/>
                    <a:chOff x="1049257" y="4156962"/>
                    <a:chExt cx="1163709" cy="697325"/>
                  </a:xfrm>
                </p:grpSpPr>
                <p:sp>
                  <p:nvSpPr>
                    <p:cNvPr id="120" name="Cube 119">
                      <a:extLst>
                        <a:ext uri="{FF2B5EF4-FFF2-40B4-BE49-F238E27FC236}">
                          <a16:creationId xmlns:a16="http://schemas.microsoft.com/office/drawing/2014/main" id="{BD888CED-DAD5-9E51-A8D0-B745449B79BE}"/>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121" name="Cube 120">
                      <a:extLst>
                        <a:ext uri="{FF2B5EF4-FFF2-40B4-BE49-F238E27FC236}">
                          <a16:creationId xmlns:a16="http://schemas.microsoft.com/office/drawing/2014/main" id="{FBDBF7DA-BCFB-FED9-E2D9-E13FF3E4DC3C}"/>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119" name="Cube 118">
                    <a:extLst>
                      <a:ext uri="{FF2B5EF4-FFF2-40B4-BE49-F238E27FC236}">
                        <a16:creationId xmlns:a16="http://schemas.microsoft.com/office/drawing/2014/main" id="{D01A2177-8BE4-B366-7388-782C3B5CA280}"/>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grpSp>
        <p:nvGrpSpPr>
          <p:cNvPr id="300" name="Group 299">
            <a:extLst>
              <a:ext uri="{FF2B5EF4-FFF2-40B4-BE49-F238E27FC236}">
                <a16:creationId xmlns:a16="http://schemas.microsoft.com/office/drawing/2014/main" id="{48111C05-FDF8-B410-43EF-BD0E604556CE}"/>
              </a:ext>
            </a:extLst>
          </p:cNvPr>
          <p:cNvGrpSpPr/>
          <p:nvPr/>
        </p:nvGrpSpPr>
        <p:grpSpPr>
          <a:xfrm>
            <a:off x="8709268" y="3899376"/>
            <a:ext cx="1846406" cy="1260104"/>
            <a:chOff x="5078563" y="4490059"/>
            <a:chExt cx="1846406" cy="1260104"/>
          </a:xfrm>
        </p:grpSpPr>
        <p:grpSp>
          <p:nvGrpSpPr>
            <p:cNvPr id="301" name="Group 300">
              <a:extLst>
                <a:ext uri="{FF2B5EF4-FFF2-40B4-BE49-F238E27FC236}">
                  <a16:creationId xmlns:a16="http://schemas.microsoft.com/office/drawing/2014/main" id="{698E884F-5888-5848-F647-DB4C512ECC41}"/>
                </a:ext>
              </a:extLst>
            </p:cNvPr>
            <p:cNvGrpSpPr/>
            <p:nvPr/>
          </p:nvGrpSpPr>
          <p:grpSpPr>
            <a:xfrm>
              <a:off x="5078563" y="4785144"/>
              <a:ext cx="747613" cy="965019"/>
              <a:chOff x="2334645" y="4365434"/>
              <a:chExt cx="1002005" cy="1628016"/>
            </a:xfrm>
          </p:grpSpPr>
          <p:grpSp>
            <p:nvGrpSpPr>
              <p:cNvPr id="442" name="Group 441">
                <a:extLst>
                  <a:ext uri="{FF2B5EF4-FFF2-40B4-BE49-F238E27FC236}">
                    <a16:creationId xmlns:a16="http://schemas.microsoft.com/office/drawing/2014/main" id="{1EC9356A-F3A1-A1F6-C4A5-3B6ABE44D727}"/>
                  </a:ext>
                </a:extLst>
              </p:cNvPr>
              <p:cNvGrpSpPr/>
              <p:nvPr/>
            </p:nvGrpSpPr>
            <p:grpSpPr>
              <a:xfrm>
                <a:off x="2585402" y="4365434"/>
                <a:ext cx="751248" cy="1370171"/>
                <a:chOff x="2598102" y="4365434"/>
                <a:chExt cx="751248" cy="1370171"/>
              </a:xfrm>
            </p:grpSpPr>
            <p:grpSp>
              <p:nvGrpSpPr>
                <p:cNvPr id="485" name="Group 484">
                  <a:extLst>
                    <a:ext uri="{FF2B5EF4-FFF2-40B4-BE49-F238E27FC236}">
                      <a16:creationId xmlns:a16="http://schemas.microsoft.com/office/drawing/2014/main" id="{B339F52F-E05C-85E8-2B4F-FA29AE1015FC}"/>
                    </a:ext>
                  </a:extLst>
                </p:cNvPr>
                <p:cNvGrpSpPr/>
                <p:nvPr/>
              </p:nvGrpSpPr>
              <p:grpSpPr>
                <a:xfrm>
                  <a:off x="2601063" y="5296393"/>
                  <a:ext cx="745461" cy="439212"/>
                  <a:chOff x="1592979" y="4804822"/>
                  <a:chExt cx="1163710" cy="697326"/>
                </a:xfrm>
              </p:grpSpPr>
              <p:grpSp>
                <p:nvGrpSpPr>
                  <p:cNvPr id="501" name="Group 500">
                    <a:extLst>
                      <a:ext uri="{FF2B5EF4-FFF2-40B4-BE49-F238E27FC236}">
                        <a16:creationId xmlns:a16="http://schemas.microsoft.com/office/drawing/2014/main" id="{785E6FF2-47B4-91D9-4AA6-2F955FC2A4FB}"/>
                      </a:ext>
                    </a:extLst>
                  </p:cNvPr>
                  <p:cNvGrpSpPr/>
                  <p:nvPr/>
                </p:nvGrpSpPr>
                <p:grpSpPr>
                  <a:xfrm>
                    <a:off x="1592979" y="4804822"/>
                    <a:ext cx="1163709" cy="697325"/>
                    <a:chOff x="1049257" y="4156962"/>
                    <a:chExt cx="1163709" cy="697325"/>
                  </a:xfrm>
                </p:grpSpPr>
                <p:sp>
                  <p:nvSpPr>
                    <p:cNvPr id="503" name="Cube 502">
                      <a:extLst>
                        <a:ext uri="{FF2B5EF4-FFF2-40B4-BE49-F238E27FC236}">
                          <a16:creationId xmlns:a16="http://schemas.microsoft.com/office/drawing/2014/main" id="{7E4ED82F-DCC9-FAC6-D64B-0E02C756FCAB}"/>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4" name="Cube 503">
                      <a:extLst>
                        <a:ext uri="{FF2B5EF4-FFF2-40B4-BE49-F238E27FC236}">
                          <a16:creationId xmlns:a16="http://schemas.microsoft.com/office/drawing/2014/main" id="{3004883A-9BB7-533C-A27D-9C0481333989}"/>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02" name="Cube 501">
                    <a:extLst>
                      <a:ext uri="{FF2B5EF4-FFF2-40B4-BE49-F238E27FC236}">
                        <a16:creationId xmlns:a16="http://schemas.microsoft.com/office/drawing/2014/main" id="{220655C5-08A3-79E9-5ED4-95E2A60DD34A}"/>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86" name="Group 485">
                  <a:extLst>
                    <a:ext uri="{FF2B5EF4-FFF2-40B4-BE49-F238E27FC236}">
                      <a16:creationId xmlns:a16="http://schemas.microsoft.com/office/drawing/2014/main" id="{C5A3F64A-D661-B20F-6179-9B3CE8D2DF1F}"/>
                    </a:ext>
                  </a:extLst>
                </p:cNvPr>
                <p:cNvGrpSpPr/>
                <p:nvPr/>
              </p:nvGrpSpPr>
              <p:grpSpPr>
                <a:xfrm>
                  <a:off x="2598102" y="4989449"/>
                  <a:ext cx="745461" cy="439212"/>
                  <a:chOff x="1592979" y="4804822"/>
                  <a:chExt cx="1163710" cy="697326"/>
                </a:xfrm>
              </p:grpSpPr>
              <p:grpSp>
                <p:nvGrpSpPr>
                  <p:cNvPr id="497" name="Group 496">
                    <a:extLst>
                      <a:ext uri="{FF2B5EF4-FFF2-40B4-BE49-F238E27FC236}">
                        <a16:creationId xmlns:a16="http://schemas.microsoft.com/office/drawing/2014/main" id="{F6B6C606-E821-11C9-0485-054B11C70A97}"/>
                      </a:ext>
                    </a:extLst>
                  </p:cNvPr>
                  <p:cNvGrpSpPr/>
                  <p:nvPr/>
                </p:nvGrpSpPr>
                <p:grpSpPr>
                  <a:xfrm>
                    <a:off x="1592979" y="4804822"/>
                    <a:ext cx="1163709" cy="697325"/>
                    <a:chOff x="1049257" y="4156962"/>
                    <a:chExt cx="1163709" cy="697325"/>
                  </a:xfrm>
                </p:grpSpPr>
                <p:sp>
                  <p:nvSpPr>
                    <p:cNvPr id="499" name="Cube 498">
                      <a:extLst>
                        <a:ext uri="{FF2B5EF4-FFF2-40B4-BE49-F238E27FC236}">
                          <a16:creationId xmlns:a16="http://schemas.microsoft.com/office/drawing/2014/main" id="{D4B45FDD-DFB7-898E-B178-721A572D90CF}"/>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0" name="Cube 499">
                      <a:extLst>
                        <a:ext uri="{FF2B5EF4-FFF2-40B4-BE49-F238E27FC236}">
                          <a16:creationId xmlns:a16="http://schemas.microsoft.com/office/drawing/2014/main" id="{90D5135F-DD6A-B597-F807-22C6F2ECC751}"/>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98" name="Cube 497">
                    <a:extLst>
                      <a:ext uri="{FF2B5EF4-FFF2-40B4-BE49-F238E27FC236}">
                        <a16:creationId xmlns:a16="http://schemas.microsoft.com/office/drawing/2014/main" id="{DFA9DDAE-5D81-4B67-9FBC-A4A1DB656481}"/>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87" name="Group 486">
                  <a:extLst>
                    <a:ext uri="{FF2B5EF4-FFF2-40B4-BE49-F238E27FC236}">
                      <a16:creationId xmlns:a16="http://schemas.microsoft.com/office/drawing/2014/main" id="{613FB16F-909B-1042-08D7-5D07ED431922}"/>
                    </a:ext>
                  </a:extLst>
                </p:cNvPr>
                <p:cNvGrpSpPr/>
                <p:nvPr/>
              </p:nvGrpSpPr>
              <p:grpSpPr>
                <a:xfrm>
                  <a:off x="2601063" y="4678168"/>
                  <a:ext cx="745461" cy="439212"/>
                  <a:chOff x="1592979" y="4804822"/>
                  <a:chExt cx="1163710" cy="697326"/>
                </a:xfrm>
              </p:grpSpPr>
              <p:grpSp>
                <p:nvGrpSpPr>
                  <p:cNvPr id="493" name="Group 492">
                    <a:extLst>
                      <a:ext uri="{FF2B5EF4-FFF2-40B4-BE49-F238E27FC236}">
                        <a16:creationId xmlns:a16="http://schemas.microsoft.com/office/drawing/2014/main" id="{5F223A3C-8D24-0139-8C65-EE611891035D}"/>
                      </a:ext>
                    </a:extLst>
                  </p:cNvPr>
                  <p:cNvGrpSpPr/>
                  <p:nvPr/>
                </p:nvGrpSpPr>
                <p:grpSpPr>
                  <a:xfrm>
                    <a:off x="1592979" y="4804822"/>
                    <a:ext cx="1163709" cy="697325"/>
                    <a:chOff x="1049257" y="4156962"/>
                    <a:chExt cx="1163709" cy="697325"/>
                  </a:xfrm>
                </p:grpSpPr>
                <p:sp>
                  <p:nvSpPr>
                    <p:cNvPr id="495" name="Cube 494">
                      <a:extLst>
                        <a:ext uri="{FF2B5EF4-FFF2-40B4-BE49-F238E27FC236}">
                          <a16:creationId xmlns:a16="http://schemas.microsoft.com/office/drawing/2014/main" id="{BCE51073-8FBF-ED91-62BA-C36BD0DDC600}"/>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6" name="Cube 495">
                      <a:extLst>
                        <a:ext uri="{FF2B5EF4-FFF2-40B4-BE49-F238E27FC236}">
                          <a16:creationId xmlns:a16="http://schemas.microsoft.com/office/drawing/2014/main" id="{A3D18110-4F3B-453A-EC3A-1267D08A62DF}"/>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94" name="Cube 493">
                    <a:extLst>
                      <a:ext uri="{FF2B5EF4-FFF2-40B4-BE49-F238E27FC236}">
                        <a16:creationId xmlns:a16="http://schemas.microsoft.com/office/drawing/2014/main" id="{3FDA9475-87AD-693A-D739-6639C60F8CEC}"/>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88" name="Group 487">
                  <a:extLst>
                    <a:ext uri="{FF2B5EF4-FFF2-40B4-BE49-F238E27FC236}">
                      <a16:creationId xmlns:a16="http://schemas.microsoft.com/office/drawing/2014/main" id="{91A0A085-83FC-CC1B-F21B-5A117D6F2516}"/>
                    </a:ext>
                  </a:extLst>
                </p:cNvPr>
                <p:cNvGrpSpPr/>
                <p:nvPr/>
              </p:nvGrpSpPr>
              <p:grpSpPr>
                <a:xfrm>
                  <a:off x="2603889" y="4365434"/>
                  <a:ext cx="745461" cy="439212"/>
                  <a:chOff x="1592979" y="4804822"/>
                  <a:chExt cx="1163710" cy="697326"/>
                </a:xfrm>
              </p:grpSpPr>
              <p:grpSp>
                <p:nvGrpSpPr>
                  <p:cNvPr id="489" name="Group 488">
                    <a:extLst>
                      <a:ext uri="{FF2B5EF4-FFF2-40B4-BE49-F238E27FC236}">
                        <a16:creationId xmlns:a16="http://schemas.microsoft.com/office/drawing/2014/main" id="{5729D1F6-501B-713A-14D5-EEB295467AD8}"/>
                      </a:ext>
                    </a:extLst>
                  </p:cNvPr>
                  <p:cNvGrpSpPr/>
                  <p:nvPr/>
                </p:nvGrpSpPr>
                <p:grpSpPr>
                  <a:xfrm>
                    <a:off x="1592979" y="4804822"/>
                    <a:ext cx="1163709" cy="697325"/>
                    <a:chOff x="1049257" y="4156962"/>
                    <a:chExt cx="1163709" cy="697325"/>
                  </a:xfrm>
                </p:grpSpPr>
                <p:sp>
                  <p:nvSpPr>
                    <p:cNvPr id="491" name="Cube 490">
                      <a:extLst>
                        <a:ext uri="{FF2B5EF4-FFF2-40B4-BE49-F238E27FC236}">
                          <a16:creationId xmlns:a16="http://schemas.microsoft.com/office/drawing/2014/main" id="{4E20B889-2CD2-32A7-2417-673328E07488}"/>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2" name="Cube 491">
                      <a:extLst>
                        <a:ext uri="{FF2B5EF4-FFF2-40B4-BE49-F238E27FC236}">
                          <a16:creationId xmlns:a16="http://schemas.microsoft.com/office/drawing/2014/main" id="{3BB7F1EC-A788-E79B-F1F4-7D28D4048E87}"/>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90" name="Cube 489">
                    <a:extLst>
                      <a:ext uri="{FF2B5EF4-FFF2-40B4-BE49-F238E27FC236}">
                        <a16:creationId xmlns:a16="http://schemas.microsoft.com/office/drawing/2014/main" id="{982CD24C-82EA-0B68-6461-6F0CCBAA898A}"/>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443" name="Group 442">
                <a:extLst>
                  <a:ext uri="{FF2B5EF4-FFF2-40B4-BE49-F238E27FC236}">
                    <a16:creationId xmlns:a16="http://schemas.microsoft.com/office/drawing/2014/main" id="{191AB3B9-C215-313B-3C1D-D758D9FDA89C}"/>
                  </a:ext>
                </a:extLst>
              </p:cNvPr>
              <p:cNvGrpSpPr/>
              <p:nvPr/>
            </p:nvGrpSpPr>
            <p:grpSpPr>
              <a:xfrm>
                <a:off x="2462968" y="4494357"/>
                <a:ext cx="751248" cy="1370168"/>
                <a:chOff x="2462968" y="4494357"/>
                <a:chExt cx="751248" cy="1370168"/>
              </a:xfrm>
            </p:grpSpPr>
            <p:grpSp>
              <p:nvGrpSpPr>
                <p:cNvPr id="465" name="Group 464">
                  <a:extLst>
                    <a:ext uri="{FF2B5EF4-FFF2-40B4-BE49-F238E27FC236}">
                      <a16:creationId xmlns:a16="http://schemas.microsoft.com/office/drawing/2014/main" id="{1648D42E-CC96-7E7D-FFF0-4579A6F70D1B}"/>
                    </a:ext>
                  </a:extLst>
                </p:cNvPr>
                <p:cNvGrpSpPr/>
                <p:nvPr/>
              </p:nvGrpSpPr>
              <p:grpSpPr>
                <a:xfrm>
                  <a:off x="2465929" y="5425313"/>
                  <a:ext cx="745461" cy="439212"/>
                  <a:chOff x="1592979" y="4804822"/>
                  <a:chExt cx="1163710" cy="697326"/>
                </a:xfrm>
              </p:grpSpPr>
              <p:grpSp>
                <p:nvGrpSpPr>
                  <p:cNvPr id="481" name="Group 480">
                    <a:extLst>
                      <a:ext uri="{FF2B5EF4-FFF2-40B4-BE49-F238E27FC236}">
                        <a16:creationId xmlns:a16="http://schemas.microsoft.com/office/drawing/2014/main" id="{9E8D1B60-CA47-2CEB-22E0-6EC8E19F2E34}"/>
                      </a:ext>
                    </a:extLst>
                  </p:cNvPr>
                  <p:cNvGrpSpPr/>
                  <p:nvPr/>
                </p:nvGrpSpPr>
                <p:grpSpPr>
                  <a:xfrm>
                    <a:off x="1592979" y="4804822"/>
                    <a:ext cx="1163709" cy="697325"/>
                    <a:chOff x="1049257" y="4156962"/>
                    <a:chExt cx="1163709" cy="697325"/>
                  </a:xfrm>
                </p:grpSpPr>
                <p:sp>
                  <p:nvSpPr>
                    <p:cNvPr id="483" name="Cube 482">
                      <a:extLst>
                        <a:ext uri="{FF2B5EF4-FFF2-40B4-BE49-F238E27FC236}">
                          <a16:creationId xmlns:a16="http://schemas.microsoft.com/office/drawing/2014/main" id="{1CDE2580-7FB0-7009-1874-FBE99ED3867B}"/>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4" name="Cube 483">
                      <a:extLst>
                        <a:ext uri="{FF2B5EF4-FFF2-40B4-BE49-F238E27FC236}">
                          <a16:creationId xmlns:a16="http://schemas.microsoft.com/office/drawing/2014/main" id="{F5E7A383-B595-3AE3-9580-E816EC6F05F9}"/>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2" name="Cube 481">
                    <a:extLst>
                      <a:ext uri="{FF2B5EF4-FFF2-40B4-BE49-F238E27FC236}">
                        <a16:creationId xmlns:a16="http://schemas.microsoft.com/office/drawing/2014/main" id="{71E892AF-B81A-647C-EF95-4C9C8A1A76E5}"/>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66" name="Group 465">
                  <a:extLst>
                    <a:ext uri="{FF2B5EF4-FFF2-40B4-BE49-F238E27FC236}">
                      <a16:creationId xmlns:a16="http://schemas.microsoft.com/office/drawing/2014/main" id="{3EEEB129-84A0-8FEB-FE9D-28377AB93C6D}"/>
                    </a:ext>
                  </a:extLst>
                </p:cNvPr>
                <p:cNvGrpSpPr/>
                <p:nvPr/>
              </p:nvGrpSpPr>
              <p:grpSpPr>
                <a:xfrm>
                  <a:off x="2462968" y="5118369"/>
                  <a:ext cx="745461" cy="439212"/>
                  <a:chOff x="1592979" y="4804822"/>
                  <a:chExt cx="1163710" cy="697326"/>
                </a:xfrm>
              </p:grpSpPr>
              <p:grpSp>
                <p:nvGrpSpPr>
                  <p:cNvPr id="477" name="Group 476">
                    <a:extLst>
                      <a:ext uri="{FF2B5EF4-FFF2-40B4-BE49-F238E27FC236}">
                        <a16:creationId xmlns:a16="http://schemas.microsoft.com/office/drawing/2014/main" id="{E6DCD6BA-913B-1C7A-A5D7-2D92CD131A32}"/>
                      </a:ext>
                    </a:extLst>
                  </p:cNvPr>
                  <p:cNvGrpSpPr/>
                  <p:nvPr/>
                </p:nvGrpSpPr>
                <p:grpSpPr>
                  <a:xfrm>
                    <a:off x="1592979" y="4804822"/>
                    <a:ext cx="1163709" cy="697325"/>
                    <a:chOff x="1049257" y="4156962"/>
                    <a:chExt cx="1163709" cy="697325"/>
                  </a:xfrm>
                </p:grpSpPr>
                <p:sp>
                  <p:nvSpPr>
                    <p:cNvPr id="479" name="Cube 478">
                      <a:extLst>
                        <a:ext uri="{FF2B5EF4-FFF2-40B4-BE49-F238E27FC236}">
                          <a16:creationId xmlns:a16="http://schemas.microsoft.com/office/drawing/2014/main" id="{FE2F4794-D278-0FE4-617D-4C4B160B969D}"/>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0" name="Cube 479">
                      <a:extLst>
                        <a:ext uri="{FF2B5EF4-FFF2-40B4-BE49-F238E27FC236}">
                          <a16:creationId xmlns:a16="http://schemas.microsoft.com/office/drawing/2014/main" id="{8229A09F-56A8-30C0-C0D7-3459B6682887}"/>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8" name="Cube 477">
                    <a:extLst>
                      <a:ext uri="{FF2B5EF4-FFF2-40B4-BE49-F238E27FC236}">
                        <a16:creationId xmlns:a16="http://schemas.microsoft.com/office/drawing/2014/main" id="{C5183DDC-6B56-2AC0-107C-55CEA58220D0}"/>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67" name="Group 466">
                  <a:extLst>
                    <a:ext uri="{FF2B5EF4-FFF2-40B4-BE49-F238E27FC236}">
                      <a16:creationId xmlns:a16="http://schemas.microsoft.com/office/drawing/2014/main" id="{5E0FCB49-107D-0C80-EBE1-35BDC623B945}"/>
                    </a:ext>
                  </a:extLst>
                </p:cNvPr>
                <p:cNvGrpSpPr/>
                <p:nvPr/>
              </p:nvGrpSpPr>
              <p:grpSpPr>
                <a:xfrm>
                  <a:off x="2465929" y="4807085"/>
                  <a:ext cx="745461" cy="439212"/>
                  <a:chOff x="1592979" y="4804822"/>
                  <a:chExt cx="1163710" cy="697326"/>
                </a:xfrm>
              </p:grpSpPr>
              <p:grpSp>
                <p:nvGrpSpPr>
                  <p:cNvPr id="473" name="Group 472">
                    <a:extLst>
                      <a:ext uri="{FF2B5EF4-FFF2-40B4-BE49-F238E27FC236}">
                        <a16:creationId xmlns:a16="http://schemas.microsoft.com/office/drawing/2014/main" id="{EA29BB3A-2825-9305-0907-6E6029155E8B}"/>
                      </a:ext>
                    </a:extLst>
                  </p:cNvPr>
                  <p:cNvGrpSpPr/>
                  <p:nvPr/>
                </p:nvGrpSpPr>
                <p:grpSpPr>
                  <a:xfrm>
                    <a:off x="1592979" y="4804822"/>
                    <a:ext cx="1163709" cy="697325"/>
                    <a:chOff x="1049257" y="4156962"/>
                    <a:chExt cx="1163709" cy="697325"/>
                  </a:xfrm>
                </p:grpSpPr>
                <p:sp>
                  <p:nvSpPr>
                    <p:cNvPr id="475" name="Cube 474">
                      <a:extLst>
                        <a:ext uri="{FF2B5EF4-FFF2-40B4-BE49-F238E27FC236}">
                          <a16:creationId xmlns:a16="http://schemas.microsoft.com/office/drawing/2014/main" id="{85576B8B-47CA-3F28-FBF3-F6890876559F}"/>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6" name="Cube 475">
                      <a:extLst>
                        <a:ext uri="{FF2B5EF4-FFF2-40B4-BE49-F238E27FC236}">
                          <a16:creationId xmlns:a16="http://schemas.microsoft.com/office/drawing/2014/main" id="{3FC81180-C9E4-44C2-FC1B-49B82F8D2E07}"/>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4" name="Cube 473">
                    <a:extLst>
                      <a:ext uri="{FF2B5EF4-FFF2-40B4-BE49-F238E27FC236}">
                        <a16:creationId xmlns:a16="http://schemas.microsoft.com/office/drawing/2014/main" id="{D85305F2-32FE-0125-8EE4-72F3CD2A3E71}"/>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68" name="Group 467">
                  <a:extLst>
                    <a:ext uri="{FF2B5EF4-FFF2-40B4-BE49-F238E27FC236}">
                      <a16:creationId xmlns:a16="http://schemas.microsoft.com/office/drawing/2014/main" id="{96DE23F6-42D8-F8D8-63D8-1CDC18F0C0BA}"/>
                    </a:ext>
                  </a:extLst>
                </p:cNvPr>
                <p:cNvGrpSpPr/>
                <p:nvPr/>
              </p:nvGrpSpPr>
              <p:grpSpPr>
                <a:xfrm>
                  <a:off x="2468755" y="4494357"/>
                  <a:ext cx="745461" cy="439212"/>
                  <a:chOff x="1592979" y="4804822"/>
                  <a:chExt cx="1163710" cy="697326"/>
                </a:xfrm>
              </p:grpSpPr>
              <p:grpSp>
                <p:nvGrpSpPr>
                  <p:cNvPr id="469" name="Group 468">
                    <a:extLst>
                      <a:ext uri="{FF2B5EF4-FFF2-40B4-BE49-F238E27FC236}">
                        <a16:creationId xmlns:a16="http://schemas.microsoft.com/office/drawing/2014/main" id="{F6188423-7A61-A35C-16C8-B0A4DA073239}"/>
                      </a:ext>
                    </a:extLst>
                  </p:cNvPr>
                  <p:cNvGrpSpPr/>
                  <p:nvPr/>
                </p:nvGrpSpPr>
                <p:grpSpPr>
                  <a:xfrm>
                    <a:off x="1592979" y="4804822"/>
                    <a:ext cx="1163709" cy="697325"/>
                    <a:chOff x="1049257" y="4156962"/>
                    <a:chExt cx="1163709" cy="697325"/>
                  </a:xfrm>
                </p:grpSpPr>
                <p:sp>
                  <p:nvSpPr>
                    <p:cNvPr id="471" name="Cube 470">
                      <a:extLst>
                        <a:ext uri="{FF2B5EF4-FFF2-40B4-BE49-F238E27FC236}">
                          <a16:creationId xmlns:a16="http://schemas.microsoft.com/office/drawing/2014/main" id="{04ED6655-56F1-A5C5-1951-7EBE7CB6B9E8}"/>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2" name="Cube 471">
                      <a:extLst>
                        <a:ext uri="{FF2B5EF4-FFF2-40B4-BE49-F238E27FC236}">
                          <a16:creationId xmlns:a16="http://schemas.microsoft.com/office/drawing/2014/main" id="{3854449F-A82D-BDB7-7CF4-347AD5DF56CA}"/>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0" name="Cube 469">
                    <a:extLst>
                      <a:ext uri="{FF2B5EF4-FFF2-40B4-BE49-F238E27FC236}">
                        <a16:creationId xmlns:a16="http://schemas.microsoft.com/office/drawing/2014/main" id="{595D7F2A-23E3-D4AC-5865-92F4D2E6514B}"/>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444" name="Group 443">
                <a:extLst>
                  <a:ext uri="{FF2B5EF4-FFF2-40B4-BE49-F238E27FC236}">
                    <a16:creationId xmlns:a16="http://schemas.microsoft.com/office/drawing/2014/main" id="{80D0BE05-A516-82E5-B7CB-A827F32B16EF}"/>
                  </a:ext>
                </a:extLst>
              </p:cNvPr>
              <p:cNvGrpSpPr/>
              <p:nvPr/>
            </p:nvGrpSpPr>
            <p:grpSpPr>
              <a:xfrm>
                <a:off x="2334645" y="4623278"/>
                <a:ext cx="751248" cy="1370172"/>
                <a:chOff x="2334645" y="4623278"/>
                <a:chExt cx="751248" cy="1370172"/>
              </a:xfrm>
            </p:grpSpPr>
            <p:grpSp>
              <p:nvGrpSpPr>
                <p:cNvPr id="445" name="Group 444">
                  <a:extLst>
                    <a:ext uri="{FF2B5EF4-FFF2-40B4-BE49-F238E27FC236}">
                      <a16:creationId xmlns:a16="http://schemas.microsoft.com/office/drawing/2014/main" id="{ADFDA6C8-62AC-F929-8225-1004B105DCAD}"/>
                    </a:ext>
                  </a:extLst>
                </p:cNvPr>
                <p:cNvGrpSpPr/>
                <p:nvPr/>
              </p:nvGrpSpPr>
              <p:grpSpPr>
                <a:xfrm>
                  <a:off x="2337606" y="5554236"/>
                  <a:ext cx="745462" cy="439214"/>
                  <a:chOff x="1592978" y="4804819"/>
                  <a:chExt cx="1163711" cy="697329"/>
                </a:xfrm>
              </p:grpSpPr>
              <p:grpSp>
                <p:nvGrpSpPr>
                  <p:cNvPr id="461" name="Group 460">
                    <a:extLst>
                      <a:ext uri="{FF2B5EF4-FFF2-40B4-BE49-F238E27FC236}">
                        <a16:creationId xmlns:a16="http://schemas.microsoft.com/office/drawing/2014/main" id="{A4D1F1CF-8A93-7E73-5DCE-09AFA3997077}"/>
                      </a:ext>
                    </a:extLst>
                  </p:cNvPr>
                  <p:cNvGrpSpPr/>
                  <p:nvPr/>
                </p:nvGrpSpPr>
                <p:grpSpPr>
                  <a:xfrm>
                    <a:off x="1592978" y="4804819"/>
                    <a:ext cx="1163708" cy="697324"/>
                    <a:chOff x="1049257" y="4156962"/>
                    <a:chExt cx="1163709" cy="697325"/>
                  </a:xfrm>
                </p:grpSpPr>
                <p:sp>
                  <p:nvSpPr>
                    <p:cNvPr id="463" name="Cube 462">
                      <a:extLst>
                        <a:ext uri="{FF2B5EF4-FFF2-40B4-BE49-F238E27FC236}">
                          <a16:creationId xmlns:a16="http://schemas.microsoft.com/office/drawing/2014/main" id="{E8B5FA55-E3E4-E55E-2F94-2CEF43CE441E}"/>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464" name="Cube 463">
                      <a:extLst>
                        <a:ext uri="{FF2B5EF4-FFF2-40B4-BE49-F238E27FC236}">
                          <a16:creationId xmlns:a16="http://schemas.microsoft.com/office/drawing/2014/main" id="{556C078F-11E9-E6C6-4160-613EB53706CE}"/>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462" name="Cube 461">
                    <a:extLst>
                      <a:ext uri="{FF2B5EF4-FFF2-40B4-BE49-F238E27FC236}">
                        <a16:creationId xmlns:a16="http://schemas.microsoft.com/office/drawing/2014/main" id="{60C7F663-7C98-C642-D170-4A6D7797AA98}"/>
                      </a:ext>
                    </a:extLst>
                  </p:cNvPr>
                  <p:cNvSpPr/>
                  <p:nvPr/>
                </p:nvSpPr>
                <p:spPr>
                  <a:xfrm>
                    <a:off x="1592981" y="4804824"/>
                    <a:ext cx="1163708" cy="697324"/>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46" name="Group 445">
                  <a:extLst>
                    <a:ext uri="{FF2B5EF4-FFF2-40B4-BE49-F238E27FC236}">
                      <a16:creationId xmlns:a16="http://schemas.microsoft.com/office/drawing/2014/main" id="{952BFEBF-BC1A-28D4-CD26-977E4FA6BA7E}"/>
                    </a:ext>
                  </a:extLst>
                </p:cNvPr>
                <p:cNvGrpSpPr/>
                <p:nvPr/>
              </p:nvGrpSpPr>
              <p:grpSpPr>
                <a:xfrm>
                  <a:off x="2334645" y="5247293"/>
                  <a:ext cx="745461" cy="439212"/>
                  <a:chOff x="1592979" y="4804822"/>
                  <a:chExt cx="1163710" cy="697326"/>
                </a:xfrm>
              </p:grpSpPr>
              <p:grpSp>
                <p:nvGrpSpPr>
                  <p:cNvPr id="457" name="Group 456">
                    <a:extLst>
                      <a:ext uri="{FF2B5EF4-FFF2-40B4-BE49-F238E27FC236}">
                        <a16:creationId xmlns:a16="http://schemas.microsoft.com/office/drawing/2014/main" id="{396EE0A8-CFD0-AA11-D02E-4F3BE73A8FEE}"/>
                      </a:ext>
                    </a:extLst>
                  </p:cNvPr>
                  <p:cNvGrpSpPr/>
                  <p:nvPr/>
                </p:nvGrpSpPr>
                <p:grpSpPr>
                  <a:xfrm>
                    <a:off x="1592979" y="4804822"/>
                    <a:ext cx="1163709" cy="697325"/>
                    <a:chOff x="1049257" y="4156962"/>
                    <a:chExt cx="1163709" cy="697325"/>
                  </a:xfrm>
                </p:grpSpPr>
                <p:sp>
                  <p:nvSpPr>
                    <p:cNvPr id="459" name="Cube 458">
                      <a:extLst>
                        <a:ext uri="{FF2B5EF4-FFF2-40B4-BE49-F238E27FC236}">
                          <a16:creationId xmlns:a16="http://schemas.microsoft.com/office/drawing/2014/main" id="{9BB5C933-750D-D757-F755-0148730F6F5B}"/>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460" name="Cube 459">
                      <a:extLst>
                        <a:ext uri="{FF2B5EF4-FFF2-40B4-BE49-F238E27FC236}">
                          <a16:creationId xmlns:a16="http://schemas.microsoft.com/office/drawing/2014/main" id="{EF8650B8-42CD-316A-D554-A54A21C9E82C}"/>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458" name="Cube 457">
                    <a:extLst>
                      <a:ext uri="{FF2B5EF4-FFF2-40B4-BE49-F238E27FC236}">
                        <a16:creationId xmlns:a16="http://schemas.microsoft.com/office/drawing/2014/main" id="{289EAE95-98C3-BABE-85F8-7B0ABDEE799F}"/>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47" name="Group 446">
                  <a:extLst>
                    <a:ext uri="{FF2B5EF4-FFF2-40B4-BE49-F238E27FC236}">
                      <a16:creationId xmlns:a16="http://schemas.microsoft.com/office/drawing/2014/main" id="{75FE699F-C807-E36F-19C9-F0B0D998C5F7}"/>
                    </a:ext>
                  </a:extLst>
                </p:cNvPr>
                <p:cNvGrpSpPr/>
                <p:nvPr/>
              </p:nvGrpSpPr>
              <p:grpSpPr>
                <a:xfrm>
                  <a:off x="2337606" y="4936009"/>
                  <a:ext cx="745461" cy="439212"/>
                  <a:chOff x="1592979" y="4804822"/>
                  <a:chExt cx="1163710" cy="697326"/>
                </a:xfrm>
              </p:grpSpPr>
              <p:grpSp>
                <p:nvGrpSpPr>
                  <p:cNvPr id="453" name="Group 452">
                    <a:extLst>
                      <a:ext uri="{FF2B5EF4-FFF2-40B4-BE49-F238E27FC236}">
                        <a16:creationId xmlns:a16="http://schemas.microsoft.com/office/drawing/2014/main" id="{8E230A56-32F1-3464-E0D9-98A8E0827925}"/>
                      </a:ext>
                    </a:extLst>
                  </p:cNvPr>
                  <p:cNvGrpSpPr/>
                  <p:nvPr/>
                </p:nvGrpSpPr>
                <p:grpSpPr>
                  <a:xfrm>
                    <a:off x="1592979" y="4804822"/>
                    <a:ext cx="1163709" cy="697325"/>
                    <a:chOff x="1049257" y="4156962"/>
                    <a:chExt cx="1163709" cy="697325"/>
                  </a:xfrm>
                </p:grpSpPr>
                <p:sp>
                  <p:nvSpPr>
                    <p:cNvPr id="455" name="Cube 454">
                      <a:extLst>
                        <a:ext uri="{FF2B5EF4-FFF2-40B4-BE49-F238E27FC236}">
                          <a16:creationId xmlns:a16="http://schemas.microsoft.com/office/drawing/2014/main" id="{59B5AAC6-5861-2F15-147A-F8ED79684266}"/>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456" name="Cube 455">
                      <a:extLst>
                        <a:ext uri="{FF2B5EF4-FFF2-40B4-BE49-F238E27FC236}">
                          <a16:creationId xmlns:a16="http://schemas.microsoft.com/office/drawing/2014/main" id="{2EA0FBC5-FA33-84F0-7961-3FC99A515948}"/>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454" name="Cube 453">
                    <a:extLst>
                      <a:ext uri="{FF2B5EF4-FFF2-40B4-BE49-F238E27FC236}">
                        <a16:creationId xmlns:a16="http://schemas.microsoft.com/office/drawing/2014/main" id="{FFD17A28-69B0-A433-5425-7142FAA57F5C}"/>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48" name="Group 447">
                  <a:extLst>
                    <a:ext uri="{FF2B5EF4-FFF2-40B4-BE49-F238E27FC236}">
                      <a16:creationId xmlns:a16="http://schemas.microsoft.com/office/drawing/2014/main" id="{6CDC1F8E-476E-D4AB-0A74-8A4D7F2D8CD2}"/>
                    </a:ext>
                  </a:extLst>
                </p:cNvPr>
                <p:cNvGrpSpPr/>
                <p:nvPr/>
              </p:nvGrpSpPr>
              <p:grpSpPr>
                <a:xfrm>
                  <a:off x="2340432" y="4623278"/>
                  <a:ext cx="745461" cy="439212"/>
                  <a:chOff x="1592979" y="4804822"/>
                  <a:chExt cx="1163710" cy="697326"/>
                </a:xfrm>
              </p:grpSpPr>
              <p:grpSp>
                <p:nvGrpSpPr>
                  <p:cNvPr id="449" name="Group 448">
                    <a:extLst>
                      <a:ext uri="{FF2B5EF4-FFF2-40B4-BE49-F238E27FC236}">
                        <a16:creationId xmlns:a16="http://schemas.microsoft.com/office/drawing/2014/main" id="{B9EBBC53-BB91-0306-D6A6-E6A46317BD3F}"/>
                      </a:ext>
                    </a:extLst>
                  </p:cNvPr>
                  <p:cNvGrpSpPr/>
                  <p:nvPr/>
                </p:nvGrpSpPr>
                <p:grpSpPr>
                  <a:xfrm>
                    <a:off x="1592979" y="4804822"/>
                    <a:ext cx="1163709" cy="697325"/>
                    <a:chOff x="1049257" y="4156962"/>
                    <a:chExt cx="1163709" cy="697325"/>
                  </a:xfrm>
                </p:grpSpPr>
                <p:sp>
                  <p:nvSpPr>
                    <p:cNvPr id="451" name="Cube 450">
                      <a:extLst>
                        <a:ext uri="{FF2B5EF4-FFF2-40B4-BE49-F238E27FC236}">
                          <a16:creationId xmlns:a16="http://schemas.microsoft.com/office/drawing/2014/main" id="{206755F7-DA23-C99F-74E0-8141CDCD047E}"/>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452" name="Cube 451">
                      <a:extLst>
                        <a:ext uri="{FF2B5EF4-FFF2-40B4-BE49-F238E27FC236}">
                          <a16:creationId xmlns:a16="http://schemas.microsoft.com/office/drawing/2014/main" id="{0C760F1C-2670-2CE1-8381-B134297DC04C}"/>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450" name="Cube 449">
                    <a:extLst>
                      <a:ext uri="{FF2B5EF4-FFF2-40B4-BE49-F238E27FC236}">
                        <a16:creationId xmlns:a16="http://schemas.microsoft.com/office/drawing/2014/main" id="{E8C86048-D4C2-3FD7-2E2E-10A5F2EA3CFC}"/>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302" name="Group 301">
              <a:extLst>
                <a:ext uri="{FF2B5EF4-FFF2-40B4-BE49-F238E27FC236}">
                  <a16:creationId xmlns:a16="http://schemas.microsoft.com/office/drawing/2014/main" id="{B7509536-1D11-6B10-6064-66514EF7E069}"/>
                </a:ext>
              </a:extLst>
            </p:cNvPr>
            <p:cNvGrpSpPr/>
            <p:nvPr/>
          </p:nvGrpSpPr>
          <p:grpSpPr>
            <a:xfrm>
              <a:off x="5618291" y="4785144"/>
              <a:ext cx="747613" cy="965019"/>
              <a:chOff x="2334645" y="4365434"/>
              <a:chExt cx="1002005" cy="1628016"/>
            </a:xfrm>
          </p:grpSpPr>
          <p:grpSp>
            <p:nvGrpSpPr>
              <p:cNvPr id="379" name="Group 378">
                <a:extLst>
                  <a:ext uri="{FF2B5EF4-FFF2-40B4-BE49-F238E27FC236}">
                    <a16:creationId xmlns:a16="http://schemas.microsoft.com/office/drawing/2014/main" id="{E8B92B7F-D5C0-4EEB-B258-471DF28CB227}"/>
                  </a:ext>
                </a:extLst>
              </p:cNvPr>
              <p:cNvGrpSpPr/>
              <p:nvPr/>
            </p:nvGrpSpPr>
            <p:grpSpPr>
              <a:xfrm>
                <a:off x="2585402" y="4365434"/>
                <a:ext cx="751248" cy="1370171"/>
                <a:chOff x="2598102" y="4365434"/>
                <a:chExt cx="751248" cy="1370171"/>
              </a:xfrm>
            </p:grpSpPr>
            <p:grpSp>
              <p:nvGrpSpPr>
                <p:cNvPr id="422" name="Group 421">
                  <a:extLst>
                    <a:ext uri="{FF2B5EF4-FFF2-40B4-BE49-F238E27FC236}">
                      <a16:creationId xmlns:a16="http://schemas.microsoft.com/office/drawing/2014/main" id="{DC802A3B-8D3A-A7E9-6941-8B005477B055}"/>
                    </a:ext>
                  </a:extLst>
                </p:cNvPr>
                <p:cNvGrpSpPr/>
                <p:nvPr/>
              </p:nvGrpSpPr>
              <p:grpSpPr>
                <a:xfrm>
                  <a:off x="2601063" y="5296393"/>
                  <a:ext cx="745461" cy="439212"/>
                  <a:chOff x="1592979" y="4804822"/>
                  <a:chExt cx="1163710" cy="697326"/>
                </a:xfrm>
              </p:grpSpPr>
              <p:grpSp>
                <p:nvGrpSpPr>
                  <p:cNvPr id="438" name="Group 437">
                    <a:extLst>
                      <a:ext uri="{FF2B5EF4-FFF2-40B4-BE49-F238E27FC236}">
                        <a16:creationId xmlns:a16="http://schemas.microsoft.com/office/drawing/2014/main" id="{1362F9A3-B540-7453-72F1-036432339E23}"/>
                      </a:ext>
                    </a:extLst>
                  </p:cNvPr>
                  <p:cNvGrpSpPr/>
                  <p:nvPr/>
                </p:nvGrpSpPr>
                <p:grpSpPr>
                  <a:xfrm>
                    <a:off x="1592979" y="4804822"/>
                    <a:ext cx="1163709" cy="697325"/>
                    <a:chOff x="1049257" y="4156962"/>
                    <a:chExt cx="1163709" cy="697325"/>
                  </a:xfrm>
                </p:grpSpPr>
                <p:sp>
                  <p:nvSpPr>
                    <p:cNvPr id="440" name="Cube 439">
                      <a:extLst>
                        <a:ext uri="{FF2B5EF4-FFF2-40B4-BE49-F238E27FC236}">
                          <a16:creationId xmlns:a16="http://schemas.microsoft.com/office/drawing/2014/main" id="{B4C06A35-2542-83A6-518C-2611F6266EA7}"/>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1" name="Cube 440">
                      <a:extLst>
                        <a:ext uri="{FF2B5EF4-FFF2-40B4-BE49-F238E27FC236}">
                          <a16:creationId xmlns:a16="http://schemas.microsoft.com/office/drawing/2014/main" id="{0243C0F0-A0EC-3F9F-9438-205E75EB4488}"/>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39" name="Cube 438">
                    <a:extLst>
                      <a:ext uri="{FF2B5EF4-FFF2-40B4-BE49-F238E27FC236}">
                        <a16:creationId xmlns:a16="http://schemas.microsoft.com/office/drawing/2014/main" id="{D2529B59-4074-1C68-0E2D-173C1167CB9B}"/>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23" name="Group 422">
                  <a:extLst>
                    <a:ext uri="{FF2B5EF4-FFF2-40B4-BE49-F238E27FC236}">
                      <a16:creationId xmlns:a16="http://schemas.microsoft.com/office/drawing/2014/main" id="{02B7F86F-A80C-5AC6-6528-79F206F8AE00}"/>
                    </a:ext>
                  </a:extLst>
                </p:cNvPr>
                <p:cNvGrpSpPr/>
                <p:nvPr/>
              </p:nvGrpSpPr>
              <p:grpSpPr>
                <a:xfrm>
                  <a:off x="2598102" y="4989449"/>
                  <a:ext cx="745461" cy="439212"/>
                  <a:chOff x="1592979" y="4804822"/>
                  <a:chExt cx="1163710" cy="697326"/>
                </a:xfrm>
              </p:grpSpPr>
              <p:grpSp>
                <p:nvGrpSpPr>
                  <p:cNvPr id="434" name="Group 433">
                    <a:extLst>
                      <a:ext uri="{FF2B5EF4-FFF2-40B4-BE49-F238E27FC236}">
                        <a16:creationId xmlns:a16="http://schemas.microsoft.com/office/drawing/2014/main" id="{7FAF2E01-D41A-89AC-05B1-3C8F2B736984}"/>
                      </a:ext>
                    </a:extLst>
                  </p:cNvPr>
                  <p:cNvGrpSpPr/>
                  <p:nvPr/>
                </p:nvGrpSpPr>
                <p:grpSpPr>
                  <a:xfrm>
                    <a:off x="1592979" y="4804822"/>
                    <a:ext cx="1163709" cy="697325"/>
                    <a:chOff x="1049257" y="4156962"/>
                    <a:chExt cx="1163709" cy="697325"/>
                  </a:xfrm>
                </p:grpSpPr>
                <p:sp>
                  <p:nvSpPr>
                    <p:cNvPr id="436" name="Cube 435">
                      <a:extLst>
                        <a:ext uri="{FF2B5EF4-FFF2-40B4-BE49-F238E27FC236}">
                          <a16:creationId xmlns:a16="http://schemas.microsoft.com/office/drawing/2014/main" id="{D11CCF9D-794E-7E4B-03D9-9C0A580B3158}"/>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7" name="Cube 436">
                      <a:extLst>
                        <a:ext uri="{FF2B5EF4-FFF2-40B4-BE49-F238E27FC236}">
                          <a16:creationId xmlns:a16="http://schemas.microsoft.com/office/drawing/2014/main" id="{7E477A28-6A5D-CFE4-4122-2A15C19F644C}"/>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35" name="Cube 434">
                    <a:extLst>
                      <a:ext uri="{FF2B5EF4-FFF2-40B4-BE49-F238E27FC236}">
                        <a16:creationId xmlns:a16="http://schemas.microsoft.com/office/drawing/2014/main" id="{A925F7CB-231A-9A64-E6A4-905D4880CBC2}"/>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24" name="Group 423">
                  <a:extLst>
                    <a:ext uri="{FF2B5EF4-FFF2-40B4-BE49-F238E27FC236}">
                      <a16:creationId xmlns:a16="http://schemas.microsoft.com/office/drawing/2014/main" id="{F8A00A7E-A974-2063-2E7A-303850CE9049}"/>
                    </a:ext>
                  </a:extLst>
                </p:cNvPr>
                <p:cNvGrpSpPr/>
                <p:nvPr/>
              </p:nvGrpSpPr>
              <p:grpSpPr>
                <a:xfrm>
                  <a:off x="2601063" y="4678168"/>
                  <a:ext cx="745461" cy="439212"/>
                  <a:chOff x="1592979" y="4804822"/>
                  <a:chExt cx="1163710" cy="697326"/>
                </a:xfrm>
              </p:grpSpPr>
              <p:grpSp>
                <p:nvGrpSpPr>
                  <p:cNvPr id="430" name="Group 429">
                    <a:extLst>
                      <a:ext uri="{FF2B5EF4-FFF2-40B4-BE49-F238E27FC236}">
                        <a16:creationId xmlns:a16="http://schemas.microsoft.com/office/drawing/2014/main" id="{87B0D227-8204-88BF-C043-9B16529597D0}"/>
                      </a:ext>
                    </a:extLst>
                  </p:cNvPr>
                  <p:cNvGrpSpPr/>
                  <p:nvPr/>
                </p:nvGrpSpPr>
                <p:grpSpPr>
                  <a:xfrm>
                    <a:off x="1592979" y="4804822"/>
                    <a:ext cx="1163709" cy="697325"/>
                    <a:chOff x="1049257" y="4156962"/>
                    <a:chExt cx="1163709" cy="697325"/>
                  </a:xfrm>
                </p:grpSpPr>
                <p:sp>
                  <p:nvSpPr>
                    <p:cNvPr id="432" name="Cube 431">
                      <a:extLst>
                        <a:ext uri="{FF2B5EF4-FFF2-40B4-BE49-F238E27FC236}">
                          <a16:creationId xmlns:a16="http://schemas.microsoft.com/office/drawing/2014/main" id="{0DB7648C-0282-35A1-8621-D3BF3F013C32}"/>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3" name="Cube 432">
                      <a:extLst>
                        <a:ext uri="{FF2B5EF4-FFF2-40B4-BE49-F238E27FC236}">
                          <a16:creationId xmlns:a16="http://schemas.microsoft.com/office/drawing/2014/main" id="{E9B62748-E571-286D-D0E8-FB9EB5F1A9E9}"/>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31" name="Cube 430">
                    <a:extLst>
                      <a:ext uri="{FF2B5EF4-FFF2-40B4-BE49-F238E27FC236}">
                        <a16:creationId xmlns:a16="http://schemas.microsoft.com/office/drawing/2014/main" id="{C527D561-0E2A-F4EF-7C06-AEF6DA5877D9}"/>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25" name="Group 424">
                  <a:extLst>
                    <a:ext uri="{FF2B5EF4-FFF2-40B4-BE49-F238E27FC236}">
                      <a16:creationId xmlns:a16="http://schemas.microsoft.com/office/drawing/2014/main" id="{BE78CC77-6344-CD47-6AFF-0F5F0597D035}"/>
                    </a:ext>
                  </a:extLst>
                </p:cNvPr>
                <p:cNvGrpSpPr/>
                <p:nvPr/>
              </p:nvGrpSpPr>
              <p:grpSpPr>
                <a:xfrm>
                  <a:off x="2603889" y="4365434"/>
                  <a:ext cx="745461" cy="439212"/>
                  <a:chOff x="1592979" y="4804822"/>
                  <a:chExt cx="1163710" cy="697326"/>
                </a:xfrm>
              </p:grpSpPr>
              <p:grpSp>
                <p:nvGrpSpPr>
                  <p:cNvPr id="426" name="Group 425">
                    <a:extLst>
                      <a:ext uri="{FF2B5EF4-FFF2-40B4-BE49-F238E27FC236}">
                        <a16:creationId xmlns:a16="http://schemas.microsoft.com/office/drawing/2014/main" id="{DEA22DAE-100F-B828-9D01-07BBC2011CAA}"/>
                      </a:ext>
                    </a:extLst>
                  </p:cNvPr>
                  <p:cNvGrpSpPr/>
                  <p:nvPr/>
                </p:nvGrpSpPr>
                <p:grpSpPr>
                  <a:xfrm>
                    <a:off x="1592979" y="4804822"/>
                    <a:ext cx="1163709" cy="697325"/>
                    <a:chOff x="1049257" y="4156962"/>
                    <a:chExt cx="1163709" cy="697325"/>
                  </a:xfrm>
                </p:grpSpPr>
                <p:sp>
                  <p:nvSpPr>
                    <p:cNvPr id="428" name="Cube 427">
                      <a:extLst>
                        <a:ext uri="{FF2B5EF4-FFF2-40B4-BE49-F238E27FC236}">
                          <a16:creationId xmlns:a16="http://schemas.microsoft.com/office/drawing/2014/main" id="{1CC58632-B04D-6B83-85FD-F5042C77C4A6}"/>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9" name="Cube 428">
                      <a:extLst>
                        <a:ext uri="{FF2B5EF4-FFF2-40B4-BE49-F238E27FC236}">
                          <a16:creationId xmlns:a16="http://schemas.microsoft.com/office/drawing/2014/main" id="{831E27AF-3EDD-916A-72A8-388D7C85FD00}"/>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27" name="Cube 426">
                    <a:extLst>
                      <a:ext uri="{FF2B5EF4-FFF2-40B4-BE49-F238E27FC236}">
                        <a16:creationId xmlns:a16="http://schemas.microsoft.com/office/drawing/2014/main" id="{1985510C-F0DE-5CAB-E708-7ECEE3711A7E}"/>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80" name="Group 379">
                <a:extLst>
                  <a:ext uri="{FF2B5EF4-FFF2-40B4-BE49-F238E27FC236}">
                    <a16:creationId xmlns:a16="http://schemas.microsoft.com/office/drawing/2014/main" id="{95B4AF9A-6F4A-37F4-0D18-211EAC3C715A}"/>
                  </a:ext>
                </a:extLst>
              </p:cNvPr>
              <p:cNvGrpSpPr/>
              <p:nvPr/>
            </p:nvGrpSpPr>
            <p:grpSpPr>
              <a:xfrm>
                <a:off x="2462968" y="4494357"/>
                <a:ext cx="751248" cy="1370168"/>
                <a:chOff x="2462968" y="4494357"/>
                <a:chExt cx="751248" cy="1370168"/>
              </a:xfrm>
            </p:grpSpPr>
            <p:grpSp>
              <p:nvGrpSpPr>
                <p:cNvPr id="402" name="Group 401">
                  <a:extLst>
                    <a:ext uri="{FF2B5EF4-FFF2-40B4-BE49-F238E27FC236}">
                      <a16:creationId xmlns:a16="http://schemas.microsoft.com/office/drawing/2014/main" id="{2C8FEE68-5A2C-9161-FB59-E27FABDEE68E}"/>
                    </a:ext>
                  </a:extLst>
                </p:cNvPr>
                <p:cNvGrpSpPr/>
                <p:nvPr/>
              </p:nvGrpSpPr>
              <p:grpSpPr>
                <a:xfrm>
                  <a:off x="2465929" y="5425313"/>
                  <a:ext cx="745461" cy="439212"/>
                  <a:chOff x="1592979" y="4804822"/>
                  <a:chExt cx="1163710" cy="697326"/>
                </a:xfrm>
              </p:grpSpPr>
              <p:grpSp>
                <p:nvGrpSpPr>
                  <p:cNvPr id="418" name="Group 417">
                    <a:extLst>
                      <a:ext uri="{FF2B5EF4-FFF2-40B4-BE49-F238E27FC236}">
                        <a16:creationId xmlns:a16="http://schemas.microsoft.com/office/drawing/2014/main" id="{5BB2D5D0-DF69-2F81-BF14-08142C39541F}"/>
                      </a:ext>
                    </a:extLst>
                  </p:cNvPr>
                  <p:cNvGrpSpPr/>
                  <p:nvPr/>
                </p:nvGrpSpPr>
                <p:grpSpPr>
                  <a:xfrm>
                    <a:off x="1592979" y="4804822"/>
                    <a:ext cx="1163709" cy="697325"/>
                    <a:chOff x="1049257" y="4156962"/>
                    <a:chExt cx="1163709" cy="697325"/>
                  </a:xfrm>
                </p:grpSpPr>
                <p:sp>
                  <p:nvSpPr>
                    <p:cNvPr id="420" name="Cube 419">
                      <a:extLst>
                        <a:ext uri="{FF2B5EF4-FFF2-40B4-BE49-F238E27FC236}">
                          <a16:creationId xmlns:a16="http://schemas.microsoft.com/office/drawing/2014/main" id="{89FA5328-B3AD-A794-0B9A-87C1CE3C9647}"/>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1" name="Cube 420">
                      <a:extLst>
                        <a:ext uri="{FF2B5EF4-FFF2-40B4-BE49-F238E27FC236}">
                          <a16:creationId xmlns:a16="http://schemas.microsoft.com/office/drawing/2014/main" id="{D8EE8958-9FBB-9912-B0F9-AD017187EDAE}"/>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9" name="Cube 418">
                    <a:extLst>
                      <a:ext uri="{FF2B5EF4-FFF2-40B4-BE49-F238E27FC236}">
                        <a16:creationId xmlns:a16="http://schemas.microsoft.com/office/drawing/2014/main" id="{58327E99-9AE8-5EC4-B338-9C2BE5AF15F2}"/>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3" name="Group 402">
                  <a:extLst>
                    <a:ext uri="{FF2B5EF4-FFF2-40B4-BE49-F238E27FC236}">
                      <a16:creationId xmlns:a16="http://schemas.microsoft.com/office/drawing/2014/main" id="{6A8CE317-6248-7BC0-452F-81B515A7FA39}"/>
                    </a:ext>
                  </a:extLst>
                </p:cNvPr>
                <p:cNvGrpSpPr/>
                <p:nvPr/>
              </p:nvGrpSpPr>
              <p:grpSpPr>
                <a:xfrm>
                  <a:off x="2462968" y="5118369"/>
                  <a:ext cx="745461" cy="439212"/>
                  <a:chOff x="1592979" y="4804822"/>
                  <a:chExt cx="1163710" cy="697326"/>
                </a:xfrm>
              </p:grpSpPr>
              <p:grpSp>
                <p:nvGrpSpPr>
                  <p:cNvPr id="414" name="Group 413">
                    <a:extLst>
                      <a:ext uri="{FF2B5EF4-FFF2-40B4-BE49-F238E27FC236}">
                        <a16:creationId xmlns:a16="http://schemas.microsoft.com/office/drawing/2014/main" id="{B9923661-23F5-EB25-07E5-83679F84EDFB}"/>
                      </a:ext>
                    </a:extLst>
                  </p:cNvPr>
                  <p:cNvGrpSpPr/>
                  <p:nvPr/>
                </p:nvGrpSpPr>
                <p:grpSpPr>
                  <a:xfrm>
                    <a:off x="1592979" y="4804822"/>
                    <a:ext cx="1163709" cy="697325"/>
                    <a:chOff x="1049257" y="4156962"/>
                    <a:chExt cx="1163709" cy="697325"/>
                  </a:xfrm>
                </p:grpSpPr>
                <p:sp>
                  <p:nvSpPr>
                    <p:cNvPr id="416" name="Cube 415">
                      <a:extLst>
                        <a:ext uri="{FF2B5EF4-FFF2-40B4-BE49-F238E27FC236}">
                          <a16:creationId xmlns:a16="http://schemas.microsoft.com/office/drawing/2014/main" id="{46B8A5AB-50C9-2D63-47DC-A50FF4D2A1A0}"/>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7" name="Cube 416">
                      <a:extLst>
                        <a:ext uri="{FF2B5EF4-FFF2-40B4-BE49-F238E27FC236}">
                          <a16:creationId xmlns:a16="http://schemas.microsoft.com/office/drawing/2014/main" id="{5E2577B0-0DBE-18D2-D0B9-1A1DAAFB9854}"/>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5" name="Cube 414">
                    <a:extLst>
                      <a:ext uri="{FF2B5EF4-FFF2-40B4-BE49-F238E27FC236}">
                        <a16:creationId xmlns:a16="http://schemas.microsoft.com/office/drawing/2014/main" id="{47BD4E73-65A5-0A84-204E-40F4362197E0}"/>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4" name="Group 403">
                  <a:extLst>
                    <a:ext uri="{FF2B5EF4-FFF2-40B4-BE49-F238E27FC236}">
                      <a16:creationId xmlns:a16="http://schemas.microsoft.com/office/drawing/2014/main" id="{61668A31-E290-881A-E7E7-3ADBB6DB0C1A}"/>
                    </a:ext>
                  </a:extLst>
                </p:cNvPr>
                <p:cNvGrpSpPr/>
                <p:nvPr/>
              </p:nvGrpSpPr>
              <p:grpSpPr>
                <a:xfrm>
                  <a:off x="2465929" y="4807085"/>
                  <a:ext cx="745461" cy="439212"/>
                  <a:chOff x="1592979" y="4804822"/>
                  <a:chExt cx="1163710" cy="697326"/>
                </a:xfrm>
              </p:grpSpPr>
              <p:grpSp>
                <p:nvGrpSpPr>
                  <p:cNvPr id="410" name="Group 409">
                    <a:extLst>
                      <a:ext uri="{FF2B5EF4-FFF2-40B4-BE49-F238E27FC236}">
                        <a16:creationId xmlns:a16="http://schemas.microsoft.com/office/drawing/2014/main" id="{ADE240F6-2544-62A6-A3B7-63308509D24F}"/>
                      </a:ext>
                    </a:extLst>
                  </p:cNvPr>
                  <p:cNvGrpSpPr/>
                  <p:nvPr/>
                </p:nvGrpSpPr>
                <p:grpSpPr>
                  <a:xfrm>
                    <a:off x="1592979" y="4804822"/>
                    <a:ext cx="1163709" cy="697325"/>
                    <a:chOff x="1049257" y="4156962"/>
                    <a:chExt cx="1163709" cy="697325"/>
                  </a:xfrm>
                </p:grpSpPr>
                <p:sp>
                  <p:nvSpPr>
                    <p:cNvPr id="412" name="Cube 411">
                      <a:extLst>
                        <a:ext uri="{FF2B5EF4-FFF2-40B4-BE49-F238E27FC236}">
                          <a16:creationId xmlns:a16="http://schemas.microsoft.com/office/drawing/2014/main" id="{AC790D01-6384-8613-B717-4FEAE5E33A80}"/>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3" name="Cube 412">
                      <a:extLst>
                        <a:ext uri="{FF2B5EF4-FFF2-40B4-BE49-F238E27FC236}">
                          <a16:creationId xmlns:a16="http://schemas.microsoft.com/office/drawing/2014/main" id="{2811E5D2-2744-D052-75A3-FF0441112300}"/>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11" name="Cube 410">
                    <a:extLst>
                      <a:ext uri="{FF2B5EF4-FFF2-40B4-BE49-F238E27FC236}">
                        <a16:creationId xmlns:a16="http://schemas.microsoft.com/office/drawing/2014/main" id="{27839A03-FAC5-AED0-1437-C4B5CA12D1B7}"/>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5" name="Group 404">
                  <a:extLst>
                    <a:ext uri="{FF2B5EF4-FFF2-40B4-BE49-F238E27FC236}">
                      <a16:creationId xmlns:a16="http://schemas.microsoft.com/office/drawing/2014/main" id="{76089790-7FA2-AF10-F3AB-9EFC0A18CD81}"/>
                    </a:ext>
                  </a:extLst>
                </p:cNvPr>
                <p:cNvGrpSpPr/>
                <p:nvPr/>
              </p:nvGrpSpPr>
              <p:grpSpPr>
                <a:xfrm>
                  <a:off x="2468755" y="4494357"/>
                  <a:ext cx="745461" cy="439212"/>
                  <a:chOff x="1592979" y="4804822"/>
                  <a:chExt cx="1163710" cy="697326"/>
                </a:xfrm>
              </p:grpSpPr>
              <p:grpSp>
                <p:nvGrpSpPr>
                  <p:cNvPr id="406" name="Group 405">
                    <a:extLst>
                      <a:ext uri="{FF2B5EF4-FFF2-40B4-BE49-F238E27FC236}">
                        <a16:creationId xmlns:a16="http://schemas.microsoft.com/office/drawing/2014/main" id="{73A8081B-A606-C4AF-73FE-A2783DA06092}"/>
                      </a:ext>
                    </a:extLst>
                  </p:cNvPr>
                  <p:cNvGrpSpPr/>
                  <p:nvPr/>
                </p:nvGrpSpPr>
                <p:grpSpPr>
                  <a:xfrm>
                    <a:off x="1592979" y="4804822"/>
                    <a:ext cx="1163709" cy="697325"/>
                    <a:chOff x="1049257" y="4156962"/>
                    <a:chExt cx="1163709" cy="697325"/>
                  </a:xfrm>
                </p:grpSpPr>
                <p:sp>
                  <p:nvSpPr>
                    <p:cNvPr id="408" name="Cube 407">
                      <a:extLst>
                        <a:ext uri="{FF2B5EF4-FFF2-40B4-BE49-F238E27FC236}">
                          <a16:creationId xmlns:a16="http://schemas.microsoft.com/office/drawing/2014/main" id="{5A77304E-F937-5AED-DBF8-D85ACF5683A7}"/>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9" name="Cube 408">
                      <a:extLst>
                        <a:ext uri="{FF2B5EF4-FFF2-40B4-BE49-F238E27FC236}">
                          <a16:creationId xmlns:a16="http://schemas.microsoft.com/office/drawing/2014/main" id="{0F2698DD-4DA1-E7DB-9E66-21299BDAC347}"/>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7" name="Cube 406">
                    <a:extLst>
                      <a:ext uri="{FF2B5EF4-FFF2-40B4-BE49-F238E27FC236}">
                        <a16:creationId xmlns:a16="http://schemas.microsoft.com/office/drawing/2014/main" id="{DA2AB098-89B1-CA31-7240-339F17034C55}"/>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81" name="Group 380">
                <a:extLst>
                  <a:ext uri="{FF2B5EF4-FFF2-40B4-BE49-F238E27FC236}">
                    <a16:creationId xmlns:a16="http://schemas.microsoft.com/office/drawing/2014/main" id="{71F2789A-78BE-2A75-CADD-6E04E2B0DA75}"/>
                  </a:ext>
                </a:extLst>
              </p:cNvPr>
              <p:cNvGrpSpPr/>
              <p:nvPr/>
            </p:nvGrpSpPr>
            <p:grpSpPr>
              <a:xfrm>
                <a:off x="2334645" y="4623278"/>
                <a:ext cx="751248" cy="1370172"/>
                <a:chOff x="2334645" y="4623278"/>
                <a:chExt cx="751248" cy="1370172"/>
              </a:xfrm>
            </p:grpSpPr>
            <p:grpSp>
              <p:nvGrpSpPr>
                <p:cNvPr id="382" name="Group 381">
                  <a:extLst>
                    <a:ext uri="{FF2B5EF4-FFF2-40B4-BE49-F238E27FC236}">
                      <a16:creationId xmlns:a16="http://schemas.microsoft.com/office/drawing/2014/main" id="{BD383993-3E2D-4E5F-4DEE-37B617D3CC9A}"/>
                    </a:ext>
                  </a:extLst>
                </p:cNvPr>
                <p:cNvGrpSpPr/>
                <p:nvPr/>
              </p:nvGrpSpPr>
              <p:grpSpPr>
                <a:xfrm>
                  <a:off x="2337606" y="5554236"/>
                  <a:ext cx="745462" cy="439214"/>
                  <a:chOff x="1592978" y="4804819"/>
                  <a:chExt cx="1163711" cy="697329"/>
                </a:xfrm>
              </p:grpSpPr>
              <p:grpSp>
                <p:nvGrpSpPr>
                  <p:cNvPr id="398" name="Group 397">
                    <a:extLst>
                      <a:ext uri="{FF2B5EF4-FFF2-40B4-BE49-F238E27FC236}">
                        <a16:creationId xmlns:a16="http://schemas.microsoft.com/office/drawing/2014/main" id="{8CA68B46-FC3C-31F3-0724-CEA016319362}"/>
                      </a:ext>
                    </a:extLst>
                  </p:cNvPr>
                  <p:cNvGrpSpPr/>
                  <p:nvPr/>
                </p:nvGrpSpPr>
                <p:grpSpPr>
                  <a:xfrm>
                    <a:off x="1592978" y="4804819"/>
                    <a:ext cx="1163708" cy="697324"/>
                    <a:chOff x="1049257" y="4156962"/>
                    <a:chExt cx="1163709" cy="697325"/>
                  </a:xfrm>
                </p:grpSpPr>
                <p:sp>
                  <p:nvSpPr>
                    <p:cNvPr id="400" name="Cube 399">
                      <a:extLst>
                        <a:ext uri="{FF2B5EF4-FFF2-40B4-BE49-F238E27FC236}">
                          <a16:creationId xmlns:a16="http://schemas.microsoft.com/office/drawing/2014/main" id="{89F1F290-4B8B-EFDF-2943-9E0C54A4A868}"/>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401" name="Cube 400">
                      <a:extLst>
                        <a:ext uri="{FF2B5EF4-FFF2-40B4-BE49-F238E27FC236}">
                          <a16:creationId xmlns:a16="http://schemas.microsoft.com/office/drawing/2014/main" id="{67DA5D6F-DFFB-3018-171D-36EC74615C54}"/>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399" name="Cube 398">
                    <a:extLst>
                      <a:ext uri="{FF2B5EF4-FFF2-40B4-BE49-F238E27FC236}">
                        <a16:creationId xmlns:a16="http://schemas.microsoft.com/office/drawing/2014/main" id="{E6110628-FD0B-9BA3-7743-4A58C8F8B7D1}"/>
                      </a:ext>
                    </a:extLst>
                  </p:cNvPr>
                  <p:cNvSpPr/>
                  <p:nvPr/>
                </p:nvSpPr>
                <p:spPr>
                  <a:xfrm>
                    <a:off x="1592981" y="4804824"/>
                    <a:ext cx="1163708" cy="697324"/>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3" name="Group 382">
                  <a:extLst>
                    <a:ext uri="{FF2B5EF4-FFF2-40B4-BE49-F238E27FC236}">
                      <a16:creationId xmlns:a16="http://schemas.microsoft.com/office/drawing/2014/main" id="{BDE4E0E5-1F6E-8A1B-12DF-90E5961133B4}"/>
                    </a:ext>
                  </a:extLst>
                </p:cNvPr>
                <p:cNvGrpSpPr/>
                <p:nvPr/>
              </p:nvGrpSpPr>
              <p:grpSpPr>
                <a:xfrm>
                  <a:off x="2334645" y="5247293"/>
                  <a:ext cx="745461" cy="439212"/>
                  <a:chOff x="1592979" y="4804822"/>
                  <a:chExt cx="1163710" cy="697326"/>
                </a:xfrm>
              </p:grpSpPr>
              <p:grpSp>
                <p:nvGrpSpPr>
                  <p:cNvPr id="394" name="Group 393">
                    <a:extLst>
                      <a:ext uri="{FF2B5EF4-FFF2-40B4-BE49-F238E27FC236}">
                        <a16:creationId xmlns:a16="http://schemas.microsoft.com/office/drawing/2014/main" id="{26F60DF1-EDE3-A3BD-06AB-3480CF2F59A8}"/>
                      </a:ext>
                    </a:extLst>
                  </p:cNvPr>
                  <p:cNvGrpSpPr/>
                  <p:nvPr/>
                </p:nvGrpSpPr>
                <p:grpSpPr>
                  <a:xfrm>
                    <a:off x="1592979" y="4804822"/>
                    <a:ext cx="1163709" cy="697325"/>
                    <a:chOff x="1049257" y="4156962"/>
                    <a:chExt cx="1163709" cy="697325"/>
                  </a:xfrm>
                </p:grpSpPr>
                <p:sp>
                  <p:nvSpPr>
                    <p:cNvPr id="396" name="Cube 395">
                      <a:extLst>
                        <a:ext uri="{FF2B5EF4-FFF2-40B4-BE49-F238E27FC236}">
                          <a16:creationId xmlns:a16="http://schemas.microsoft.com/office/drawing/2014/main" id="{2A8DE7BF-6B55-52EB-2E6B-8E7B5ABC0BE5}"/>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397" name="Cube 396">
                      <a:extLst>
                        <a:ext uri="{FF2B5EF4-FFF2-40B4-BE49-F238E27FC236}">
                          <a16:creationId xmlns:a16="http://schemas.microsoft.com/office/drawing/2014/main" id="{EAF6004A-0C15-D5CE-4EB5-FC040BF8C0CB}"/>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395" name="Cube 394">
                    <a:extLst>
                      <a:ext uri="{FF2B5EF4-FFF2-40B4-BE49-F238E27FC236}">
                        <a16:creationId xmlns:a16="http://schemas.microsoft.com/office/drawing/2014/main" id="{6695D788-1A65-DFF8-877C-108503376627}"/>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4" name="Group 383">
                  <a:extLst>
                    <a:ext uri="{FF2B5EF4-FFF2-40B4-BE49-F238E27FC236}">
                      <a16:creationId xmlns:a16="http://schemas.microsoft.com/office/drawing/2014/main" id="{DBCDFF69-8ED1-5D7B-462C-63AEDC773AB2}"/>
                    </a:ext>
                  </a:extLst>
                </p:cNvPr>
                <p:cNvGrpSpPr/>
                <p:nvPr/>
              </p:nvGrpSpPr>
              <p:grpSpPr>
                <a:xfrm>
                  <a:off x="2337606" y="4936009"/>
                  <a:ext cx="745461" cy="439212"/>
                  <a:chOff x="1592979" y="4804822"/>
                  <a:chExt cx="1163710" cy="697326"/>
                </a:xfrm>
              </p:grpSpPr>
              <p:grpSp>
                <p:nvGrpSpPr>
                  <p:cNvPr id="390" name="Group 389">
                    <a:extLst>
                      <a:ext uri="{FF2B5EF4-FFF2-40B4-BE49-F238E27FC236}">
                        <a16:creationId xmlns:a16="http://schemas.microsoft.com/office/drawing/2014/main" id="{EC327350-5DAC-2AC2-B9C6-689654322A96}"/>
                      </a:ext>
                    </a:extLst>
                  </p:cNvPr>
                  <p:cNvGrpSpPr/>
                  <p:nvPr/>
                </p:nvGrpSpPr>
                <p:grpSpPr>
                  <a:xfrm>
                    <a:off x="1592979" y="4804822"/>
                    <a:ext cx="1163709" cy="697325"/>
                    <a:chOff x="1049257" y="4156962"/>
                    <a:chExt cx="1163709" cy="697325"/>
                  </a:xfrm>
                </p:grpSpPr>
                <p:sp>
                  <p:nvSpPr>
                    <p:cNvPr id="392" name="Cube 391">
                      <a:extLst>
                        <a:ext uri="{FF2B5EF4-FFF2-40B4-BE49-F238E27FC236}">
                          <a16:creationId xmlns:a16="http://schemas.microsoft.com/office/drawing/2014/main" id="{6D80681E-5642-821B-1498-79DBB19C765D}"/>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393" name="Cube 392">
                      <a:extLst>
                        <a:ext uri="{FF2B5EF4-FFF2-40B4-BE49-F238E27FC236}">
                          <a16:creationId xmlns:a16="http://schemas.microsoft.com/office/drawing/2014/main" id="{1C122E07-46E7-17B8-8175-7A6B2BFB5C28}"/>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391" name="Cube 390">
                    <a:extLst>
                      <a:ext uri="{FF2B5EF4-FFF2-40B4-BE49-F238E27FC236}">
                        <a16:creationId xmlns:a16="http://schemas.microsoft.com/office/drawing/2014/main" id="{0E1ACECF-0132-7A4E-8BDA-0F0429EC8E16}"/>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5" name="Group 384">
                  <a:extLst>
                    <a:ext uri="{FF2B5EF4-FFF2-40B4-BE49-F238E27FC236}">
                      <a16:creationId xmlns:a16="http://schemas.microsoft.com/office/drawing/2014/main" id="{493F5314-8615-A3EB-50D4-109B24FA05CD}"/>
                    </a:ext>
                  </a:extLst>
                </p:cNvPr>
                <p:cNvGrpSpPr/>
                <p:nvPr/>
              </p:nvGrpSpPr>
              <p:grpSpPr>
                <a:xfrm>
                  <a:off x="2340432" y="4623278"/>
                  <a:ext cx="745461" cy="439212"/>
                  <a:chOff x="1592979" y="4804822"/>
                  <a:chExt cx="1163710" cy="697326"/>
                </a:xfrm>
              </p:grpSpPr>
              <p:grpSp>
                <p:nvGrpSpPr>
                  <p:cNvPr id="386" name="Group 385">
                    <a:extLst>
                      <a:ext uri="{FF2B5EF4-FFF2-40B4-BE49-F238E27FC236}">
                        <a16:creationId xmlns:a16="http://schemas.microsoft.com/office/drawing/2014/main" id="{58522243-226D-9D67-4761-2D12B2700334}"/>
                      </a:ext>
                    </a:extLst>
                  </p:cNvPr>
                  <p:cNvGrpSpPr/>
                  <p:nvPr/>
                </p:nvGrpSpPr>
                <p:grpSpPr>
                  <a:xfrm>
                    <a:off x="1592979" y="4804822"/>
                    <a:ext cx="1163709" cy="697325"/>
                    <a:chOff x="1049257" y="4156962"/>
                    <a:chExt cx="1163709" cy="697325"/>
                  </a:xfrm>
                </p:grpSpPr>
                <p:sp>
                  <p:nvSpPr>
                    <p:cNvPr id="388" name="Cube 387">
                      <a:extLst>
                        <a:ext uri="{FF2B5EF4-FFF2-40B4-BE49-F238E27FC236}">
                          <a16:creationId xmlns:a16="http://schemas.microsoft.com/office/drawing/2014/main" id="{2A8752DD-A029-5CA0-01C6-4A598F4843B3}"/>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389" name="Cube 388">
                      <a:extLst>
                        <a:ext uri="{FF2B5EF4-FFF2-40B4-BE49-F238E27FC236}">
                          <a16:creationId xmlns:a16="http://schemas.microsoft.com/office/drawing/2014/main" id="{3662A363-0864-0378-B61D-99990EA7EA45}"/>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387" name="Cube 386">
                    <a:extLst>
                      <a:ext uri="{FF2B5EF4-FFF2-40B4-BE49-F238E27FC236}">
                        <a16:creationId xmlns:a16="http://schemas.microsoft.com/office/drawing/2014/main" id="{4C2E9073-CE90-9872-F67F-8CDE9881ED8A}"/>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303" name="Group 302">
              <a:extLst>
                <a:ext uri="{FF2B5EF4-FFF2-40B4-BE49-F238E27FC236}">
                  <a16:creationId xmlns:a16="http://schemas.microsoft.com/office/drawing/2014/main" id="{BE3AB269-6676-596A-9402-62A20666DF9E}"/>
                </a:ext>
              </a:extLst>
            </p:cNvPr>
            <p:cNvGrpSpPr/>
            <p:nvPr/>
          </p:nvGrpSpPr>
          <p:grpSpPr>
            <a:xfrm>
              <a:off x="6177356" y="4785144"/>
              <a:ext cx="747613" cy="965019"/>
              <a:chOff x="2334645" y="4365434"/>
              <a:chExt cx="1002005" cy="1628016"/>
            </a:xfrm>
          </p:grpSpPr>
          <p:grpSp>
            <p:nvGrpSpPr>
              <p:cNvPr id="316" name="Group 315">
                <a:extLst>
                  <a:ext uri="{FF2B5EF4-FFF2-40B4-BE49-F238E27FC236}">
                    <a16:creationId xmlns:a16="http://schemas.microsoft.com/office/drawing/2014/main" id="{95464EED-0D64-1DB1-9D56-544B28F5A46A}"/>
                  </a:ext>
                </a:extLst>
              </p:cNvPr>
              <p:cNvGrpSpPr/>
              <p:nvPr/>
            </p:nvGrpSpPr>
            <p:grpSpPr>
              <a:xfrm>
                <a:off x="2585402" y="4365434"/>
                <a:ext cx="751248" cy="1370171"/>
                <a:chOff x="2598102" y="4365434"/>
                <a:chExt cx="751248" cy="1370171"/>
              </a:xfrm>
            </p:grpSpPr>
            <p:grpSp>
              <p:nvGrpSpPr>
                <p:cNvPr id="359" name="Group 358">
                  <a:extLst>
                    <a:ext uri="{FF2B5EF4-FFF2-40B4-BE49-F238E27FC236}">
                      <a16:creationId xmlns:a16="http://schemas.microsoft.com/office/drawing/2014/main" id="{BBD27A60-DCC2-BAA3-EA97-A1C08CC87101}"/>
                    </a:ext>
                  </a:extLst>
                </p:cNvPr>
                <p:cNvGrpSpPr/>
                <p:nvPr/>
              </p:nvGrpSpPr>
              <p:grpSpPr>
                <a:xfrm>
                  <a:off x="2601063" y="5296393"/>
                  <a:ext cx="745461" cy="439212"/>
                  <a:chOff x="1592979" y="4804822"/>
                  <a:chExt cx="1163710" cy="697326"/>
                </a:xfrm>
              </p:grpSpPr>
              <p:grpSp>
                <p:nvGrpSpPr>
                  <p:cNvPr id="375" name="Group 374">
                    <a:extLst>
                      <a:ext uri="{FF2B5EF4-FFF2-40B4-BE49-F238E27FC236}">
                        <a16:creationId xmlns:a16="http://schemas.microsoft.com/office/drawing/2014/main" id="{58530232-492D-0C6A-D124-E4504D5EC5ED}"/>
                      </a:ext>
                    </a:extLst>
                  </p:cNvPr>
                  <p:cNvGrpSpPr/>
                  <p:nvPr/>
                </p:nvGrpSpPr>
                <p:grpSpPr>
                  <a:xfrm>
                    <a:off x="1592979" y="4804822"/>
                    <a:ext cx="1163709" cy="697325"/>
                    <a:chOff x="1049257" y="4156962"/>
                    <a:chExt cx="1163709" cy="697325"/>
                  </a:xfrm>
                </p:grpSpPr>
                <p:sp>
                  <p:nvSpPr>
                    <p:cNvPr id="377" name="Cube 376">
                      <a:extLst>
                        <a:ext uri="{FF2B5EF4-FFF2-40B4-BE49-F238E27FC236}">
                          <a16:creationId xmlns:a16="http://schemas.microsoft.com/office/drawing/2014/main" id="{DEF5FF42-A4EA-9DA4-244F-603D54C846AB}"/>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8" name="Cube 377">
                      <a:extLst>
                        <a:ext uri="{FF2B5EF4-FFF2-40B4-BE49-F238E27FC236}">
                          <a16:creationId xmlns:a16="http://schemas.microsoft.com/office/drawing/2014/main" id="{AF9B4FAB-6ACF-79A5-0E72-D50B06D9ADE6}"/>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6" name="Cube 375">
                    <a:extLst>
                      <a:ext uri="{FF2B5EF4-FFF2-40B4-BE49-F238E27FC236}">
                        <a16:creationId xmlns:a16="http://schemas.microsoft.com/office/drawing/2014/main" id="{EF3FD83E-0CA5-6273-4A6C-E1D75ED31247}"/>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0" name="Group 359">
                  <a:extLst>
                    <a:ext uri="{FF2B5EF4-FFF2-40B4-BE49-F238E27FC236}">
                      <a16:creationId xmlns:a16="http://schemas.microsoft.com/office/drawing/2014/main" id="{15827177-9672-2433-4525-0D69EE40F3AC}"/>
                    </a:ext>
                  </a:extLst>
                </p:cNvPr>
                <p:cNvGrpSpPr/>
                <p:nvPr/>
              </p:nvGrpSpPr>
              <p:grpSpPr>
                <a:xfrm>
                  <a:off x="2598102" y="4989449"/>
                  <a:ext cx="745461" cy="439212"/>
                  <a:chOff x="1592979" y="4804822"/>
                  <a:chExt cx="1163710" cy="697326"/>
                </a:xfrm>
              </p:grpSpPr>
              <p:grpSp>
                <p:nvGrpSpPr>
                  <p:cNvPr id="371" name="Group 370">
                    <a:extLst>
                      <a:ext uri="{FF2B5EF4-FFF2-40B4-BE49-F238E27FC236}">
                        <a16:creationId xmlns:a16="http://schemas.microsoft.com/office/drawing/2014/main" id="{C0CBF63F-DC56-522B-214F-78F01932B981}"/>
                      </a:ext>
                    </a:extLst>
                  </p:cNvPr>
                  <p:cNvGrpSpPr/>
                  <p:nvPr/>
                </p:nvGrpSpPr>
                <p:grpSpPr>
                  <a:xfrm>
                    <a:off x="1592979" y="4804822"/>
                    <a:ext cx="1163709" cy="697325"/>
                    <a:chOff x="1049257" y="4156962"/>
                    <a:chExt cx="1163709" cy="697325"/>
                  </a:xfrm>
                </p:grpSpPr>
                <p:sp>
                  <p:nvSpPr>
                    <p:cNvPr id="373" name="Cube 372">
                      <a:extLst>
                        <a:ext uri="{FF2B5EF4-FFF2-40B4-BE49-F238E27FC236}">
                          <a16:creationId xmlns:a16="http://schemas.microsoft.com/office/drawing/2014/main" id="{D3A8C95E-C277-3830-FFA0-A786AAC99FB0}"/>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4" name="Cube 373">
                      <a:extLst>
                        <a:ext uri="{FF2B5EF4-FFF2-40B4-BE49-F238E27FC236}">
                          <a16:creationId xmlns:a16="http://schemas.microsoft.com/office/drawing/2014/main" id="{4DD21075-EEA1-D485-C28D-E31E4A5CA414}"/>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72" name="Cube 371">
                    <a:extLst>
                      <a:ext uri="{FF2B5EF4-FFF2-40B4-BE49-F238E27FC236}">
                        <a16:creationId xmlns:a16="http://schemas.microsoft.com/office/drawing/2014/main" id="{B82F3428-D020-B91E-E072-1CC1EB2F8DAF}"/>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1" name="Group 360">
                  <a:extLst>
                    <a:ext uri="{FF2B5EF4-FFF2-40B4-BE49-F238E27FC236}">
                      <a16:creationId xmlns:a16="http://schemas.microsoft.com/office/drawing/2014/main" id="{BE316026-8129-7F92-5CCF-7179292B5EA1}"/>
                    </a:ext>
                  </a:extLst>
                </p:cNvPr>
                <p:cNvGrpSpPr/>
                <p:nvPr/>
              </p:nvGrpSpPr>
              <p:grpSpPr>
                <a:xfrm>
                  <a:off x="2601063" y="4678168"/>
                  <a:ext cx="745461" cy="439212"/>
                  <a:chOff x="1592979" y="4804822"/>
                  <a:chExt cx="1163710" cy="697326"/>
                </a:xfrm>
              </p:grpSpPr>
              <p:grpSp>
                <p:nvGrpSpPr>
                  <p:cNvPr id="367" name="Group 366">
                    <a:extLst>
                      <a:ext uri="{FF2B5EF4-FFF2-40B4-BE49-F238E27FC236}">
                        <a16:creationId xmlns:a16="http://schemas.microsoft.com/office/drawing/2014/main" id="{6C239834-7CCE-6010-8C55-B71392407BB7}"/>
                      </a:ext>
                    </a:extLst>
                  </p:cNvPr>
                  <p:cNvGrpSpPr/>
                  <p:nvPr/>
                </p:nvGrpSpPr>
                <p:grpSpPr>
                  <a:xfrm>
                    <a:off x="1592979" y="4804822"/>
                    <a:ext cx="1163709" cy="697325"/>
                    <a:chOff x="1049257" y="4156962"/>
                    <a:chExt cx="1163709" cy="697325"/>
                  </a:xfrm>
                </p:grpSpPr>
                <p:sp>
                  <p:nvSpPr>
                    <p:cNvPr id="369" name="Cube 368">
                      <a:extLst>
                        <a:ext uri="{FF2B5EF4-FFF2-40B4-BE49-F238E27FC236}">
                          <a16:creationId xmlns:a16="http://schemas.microsoft.com/office/drawing/2014/main" id="{B29E50DF-5CEC-2BA8-0792-B79E46F86BBD}"/>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0" name="Cube 369">
                      <a:extLst>
                        <a:ext uri="{FF2B5EF4-FFF2-40B4-BE49-F238E27FC236}">
                          <a16:creationId xmlns:a16="http://schemas.microsoft.com/office/drawing/2014/main" id="{CAE4A4CC-883C-643A-75D6-CC0F2DEAE310}"/>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68" name="Cube 367">
                    <a:extLst>
                      <a:ext uri="{FF2B5EF4-FFF2-40B4-BE49-F238E27FC236}">
                        <a16:creationId xmlns:a16="http://schemas.microsoft.com/office/drawing/2014/main" id="{95A1E876-7FDF-E854-72C8-88F6C05940C0}"/>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62" name="Group 361">
                  <a:extLst>
                    <a:ext uri="{FF2B5EF4-FFF2-40B4-BE49-F238E27FC236}">
                      <a16:creationId xmlns:a16="http://schemas.microsoft.com/office/drawing/2014/main" id="{95F9D2B4-ABC2-8CAD-58D6-E00C4CDC2D0E}"/>
                    </a:ext>
                  </a:extLst>
                </p:cNvPr>
                <p:cNvGrpSpPr/>
                <p:nvPr/>
              </p:nvGrpSpPr>
              <p:grpSpPr>
                <a:xfrm>
                  <a:off x="2603889" y="4365434"/>
                  <a:ext cx="745461" cy="439212"/>
                  <a:chOff x="1592979" y="4804822"/>
                  <a:chExt cx="1163710" cy="697326"/>
                </a:xfrm>
              </p:grpSpPr>
              <p:grpSp>
                <p:nvGrpSpPr>
                  <p:cNvPr id="363" name="Group 362">
                    <a:extLst>
                      <a:ext uri="{FF2B5EF4-FFF2-40B4-BE49-F238E27FC236}">
                        <a16:creationId xmlns:a16="http://schemas.microsoft.com/office/drawing/2014/main" id="{887ADABF-FD0F-3914-A414-53D527689099}"/>
                      </a:ext>
                    </a:extLst>
                  </p:cNvPr>
                  <p:cNvGrpSpPr/>
                  <p:nvPr/>
                </p:nvGrpSpPr>
                <p:grpSpPr>
                  <a:xfrm>
                    <a:off x="1592979" y="4804822"/>
                    <a:ext cx="1163709" cy="697325"/>
                    <a:chOff x="1049257" y="4156962"/>
                    <a:chExt cx="1163709" cy="697325"/>
                  </a:xfrm>
                </p:grpSpPr>
                <p:sp>
                  <p:nvSpPr>
                    <p:cNvPr id="365" name="Cube 364">
                      <a:extLst>
                        <a:ext uri="{FF2B5EF4-FFF2-40B4-BE49-F238E27FC236}">
                          <a16:creationId xmlns:a16="http://schemas.microsoft.com/office/drawing/2014/main" id="{1D3377A1-1AB1-15A9-742C-5657D62A6E1E}"/>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6" name="Cube 365">
                      <a:extLst>
                        <a:ext uri="{FF2B5EF4-FFF2-40B4-BE49-F238E27FC236}">
                          <a16:creationId xmlns:a16="http://schemas.microsoft.com/office/drawing/2014/main" id="{AFF62FC7-5C7B-84F2-33AF-6E223B9A643C}"/>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64" name="Cube 363">
                    <a:extLst>
                      <a:ext uri="{FF2B5EF4-FFF2-40B4-BE49-F238E27FC236}">
                        <a16:creationId xmlns:a16="http://schemas.microsoft.com/office/drawing/2014/main" id="{9E064901-6FDD-31FF-C16A-1533A0E9F367}"/>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17" name="Group 316">
                <a:extLst>
                  <a:ext uri="{FF2B5EF4-FFF2-40B4-BE49-F238E27FC236}">
                    <a16:creationId xmlns:a16="http://schemas.microsoft.com/office/drawing/2014/main" id="{9162E275-73A5-C0BB-AB0B-3A140D3DDF56}"/>
                  </a:ext>
                </a:extLst>
              </p:cNvPr>
              <p:cNvGrpSpPr/>
              <p:nvPr/>
            </p:nvGrpSpPr>
            <p:grpSpPr>
              <a:xfrm>
                <a:off x="2462968" y="4494357"/>
                <a:ext cx="751248" cy="1370168"/>
                <a:chOff x="2462968" y="4494357"/>
                <a:chExt cx="751248" cy="1370168"/>
              </a:xfrm>
            </p:grpSpPr>
            <p:grpSp>
              <p:nvGrpSpPr>
                <p:cNvPr id="339" name="Group 338">
                  <a:extLst>
                    <a:ext uri="{FF2B5EF4-FFF2-40B4-BE49-F238E27FC236}">
                      <a16:creationId xmlns:a16="http://schemas.microsoft.com/office/drawing/2014/main" id="{06EF0E60-C657-5594-696A-0A34B7A914C9}"/>
                    </a:ext>
                  </a:extLst>
                </p:cNvPr>
                <p:cNvGrpSpPr/>
                <p:nvPr/>
              </p:nvGrpSpPr>
              <p:grpSpPr>
                <a:xfrm>
                  <a:off x="2465929" y="5425313"/>
                  <a:ext cx="745461" cy="439212"/>
                  <a:chOff x="1592979" y="4804822"/>
                  <a:chExt cx="1163710" cy="697326"/>
                </a:xfrm>
              </p:grpSpPr>
              <p:grpSp>
                <p:nvGrpSpPr>
                  <p:cNvPr id="355" name="Group 354">
                    <a:extLst>
                      <a:ext uri="{FF2B5EF4-FFF2-40B4-BE49-F238E27FC236}">
                        <a16:creationId xmlns:a16="http://schemas.microsoft.com/office/drawing/2014/main" id="{EF2CE2FC-7EFD-5B90-06D3-4C1464F3D6A6}"/>
                      </a:ext>
                    </a:extLst>
                  </p:cNvPr>
                  <p:cNvGrpSpPr/>
                  <p:nvPr/>
                </p:nvGrpSpPr>
                <p:grpSpPr>
                  <a:xfrm>
                    <a:off x="1592979" y="4804822"/>
                    <a:ext cx="1163709" cy="697325"/>
                    <a:chOff x="1049257" y="4156962"/>
                    <a:chExt cx="1163709" cy="697325"/>
                  </a:xfrm>
                </p:grpSpPr>
                <p:sp>
                  <p:nvSpPr>
                    <p:cNvPr id="357" name="Cube 356">
                      <a:extLst>
                        <a:ext uri="{FF2B5EF4-FFF2-40B4-BE49-F238E27FC236}">
                          <a16:creationId xmlns:a16="http://schemas.microsoft.com/office/drawing/2014/main" id="{85C770B6-C733-D212-CC57-FF54266DF6E7}"/>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8" name="Cube 357">
                      <a:extLst>
                        <a:ext uri="{FF2B5EF4-FFF2-40B4-BE49-F238E27FC236}">
                          <a16:creationId xmlns:a16="http://schemas.microsoft.com/office/drawing/2014/main" id="{62CE35BE-E3B2-BFD6-DDD0-9461E65EF797}"/>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56" name="Cube 355">
                    <a:extLst>
                      <a:ext uri="{FF2B5EF4-FFF2-40B4-BE49-F238E27FC236}">
                        <a16:creationId xmlns:a16="http://schemas.microsoft.com/office/drawing/2014/main" id="{D7F32BB5-DE7B-28C2-EE6F-1ADED9867539}"/>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40" name="Group 339">
                  <a:extLst>
                    <a:ext uri="{FF2B5EF4-FFF2-40B4-BE49-F238E27FC236}">
                      <a16:creationId xmlns:a16="http://schemas.microsoft.com/office/drawing/2014/main" id="{1EFA9449-C337-A22E-8CD3-8DBA110E5F1C}"/>
                    </a:ext>
                  </a:extLst>
                </p:cNvPr>
                <p:cNvGrpSpPr/>
                <p:nvPr/>
              </p:nvGrpSpPr>
              <p:grpSpPr>
                <a:xfrm>
                  <a:off x="2462968" y="5118369"/>
                  <a:ext cx="745461" cy="439212"/>
                  <a:chOff x="1592979" y="4804822"/>
                  <a:chExt cx="1163710" cy="697326"/>
                </a:xfrm>
              </p:grpSpPr>
              <p:grpSp>
                <p:nvGrpSpPr>
                  <p:cNvPr id="351" name="Group 350">
                    <a:extLst>
                      <a:ext uri="{FF2B5EF4-FFF2-40B4-BE49-F238E27FC236}">
                        <a16:creationId xmlns:a16="http://schemas.microsoft.com/office/drawing/2014/main" id="{F3A0BED6-8E88-F88B-CEC5-AF23E28B9BCB}"/>
                      </a:ext>
                    </a:extLst>
                  </p:cNvPr>
                  <p:cNvGrpSpPr/>
                  <p:nvPr/>
                </p:nvGrpSpPr>
                <p:grpSpPr>
                  <a:xfrm>
                    <a:off x="1592979" y="4804822"/>
                    <a:ext cx="1163709" cy="697325"/>
                    <a:chOff x="1049257" y="4156962"/>
                    <a:chExt cx="1163709" cy="697325"/>
                  </a:xfrm>
                </p:grpSpPr>
                <p:sp>
                  <p:nvSpPr>
                    <p:cNvPr id="353" name="Cube 352">
                      <a:extLst>
                        <a:ext uri="{FF2B5EF4-FFF2-40B4-BE49-F238E27FC236}">
                          <a16:creationId xmlns:a16="http://schemas.microsoft.com/office/drawing/2014/main" id="{CA111D26-B000-24C2-4902-C450C49E1EEA}"/>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4" name="Cube 353">
                      <a:extLst>
                        <a:ext uri="{FF2B5EF4-FFF2-40B4-BE49-F238E27FC236}">
                          <a16:creationId xmlns:a16="http://schemas.microsoft.com/office/drawing/2014/main" id="{A692B93E-7D36-3121-3F4F-36BD88D72300}"/>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52" name="Cube 351">
                    <a:extLst>
                      <a:ext uri="{FF2B5EF4-FFF2-40B4-BE49-F238E27FC236}">
                        <a16:creationId xmlns:a16="http://schemas.microsoft.com/office/drawing/2014/main" id="{8F4D9C03-AD67-E6AD-5B20-B4950C7A01CE}"/>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41" name="Group 340">
                  <a:extLst>
                    <a:ext uri="{FF2B5EF4-FFF2-40B4-BE49-F238E27FC236}">
                      <a16:creationId xmlns:a16="http://schemas.microsoft.com/office/drawing/2014/main" id="{AA2C09AE-3FAD-FF36-1C7E-B6B83BBB297C}"/>
                    </a:ext>
                  </a:extLst>
                </p:cNvPr>
                <p:cNvGrpSpPr/>
                <p:nvPr/>
              </p:nvGrpSpPr>
              <p:grpSpPr>
                <a:xfrm>
                  <a:off x="2465929" y="4807085"/>
                  <a:ext cx="745461" cy="439212"/>
                  <a:chOff x="1592979" y="4804822"/>
                  <a:chExt cx="1163710" cy="697326"/>
                </a:xfrm>
              </p:grpSpPr>
              <p:grpSp>
                <p:nvGrpSpPr>
                  <p:cNvPr id="347" name="Group 346">
                    <a:extLst>
                      <a:ext uri="{FF2B5EF4-FFF2-40B4-BE49-F238E27FC236}">
                        <a16:creationId xmlns:a16="http://schemas.microsoft.com/office/drawing/2014/main" id="{BDD83A49-4B49-0249-A902-877D7C30F02F}"/>
                      </a:ext>
                    </a:extLst>
                  </p:cNvPr>
                  <p:cNvGrpSpPr/>
                  <p:nvPr/>
                </p:nvGrpSpPr>
                <p:grpSpPr>
                  <a:xfrm>
                    <a:off x="1592979" y="4804822"/>
                    <a:ext cx="1163709" cy="697325"/>
                    <a:chOff x="1049257" y="4156962"/>
                    <a:chExt cx="1163709" cy="697325"/>
                  </a:xfrm>
                </p:grpSpPr>
                <p:sp>
                  <p:nvSpPr>
                    <p:cNvPr id="349" name="Cube 348">
                      <a:extLst>
                        <a:ext uri="{FF2B5EF4-FFF2-40B4-BE49-F238E27FC236}">
                          <a16:creationId xmlns:a16="http://schemas.microsoft.com/office/drawing/2014/main" id="{C6DBB993-0B31-4BDF-80B2-A5270ED3F0BB}"/>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0" name="Cube 349">
                      <a:extLst>
                        <a:ext uri="{FF2B5EF4-FFF2-40B4-BE49-F238E27FC236}">
                          <a16:creationId xmlns:a16="http://schemas.microsoft.com/office/drawing/2014/main" id="{00E01414-7A71-31D3-1889-D28853CE12F0}"/>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48" name="Cube 347">
                    <a:extLst>
                      <a:ext uri="{FF2B5EF4-FFF2-40B4-BE49-F238E27FC236}">
                        <a16:creationId xmlns:a16="http://schemas.microsoft.com/office/drawing/2014/main" id="{682A389E-3EE9-14DD-92A7-196B813183CF}"/>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42" name="Group 341">
                  <a:extLst>
                    <a:ext uri="{FF2B5EF4-FFF2-40B4-BE49-F238E27FC236}">
                      <a16:creationId xmlns:a16="http://schemas.microsoft.com/office/drawing/2014/main" id="{3B4B83EE-E5AA-079B-FBC3-13528F00914A}"/>
                    </a:ext>
                  </a:extLst>
                </p:cNvPr>
                <p:cNvGrpSpPr/>
                <p:nvPr/>
              </p:nvGrpSpPr>
              <p:grpSpPr>
                <a:xfrm>
                  <a:off x="2468755" y="4494357"/>
                  <a:ext cx="745461" cy="439212"/>
                  <a:chOff x="1592979" y="4804822"/>
                  <a:chExt cx="1163710" cy="697326"/>
                </a:xfrm>
              </p:grpSpPr>
              <p:grpSp>
                <p:nvGrpSpPr>
                  <p:cNvPr id="343" name="Group 342">
                    <a:extLst>
                      <a:ext uri="{FF2B5EF4-FFF2-40B4-BE49-F238E27FC236}">
                        <a16:creationId xmlns:a16="http://schemas.microsoft.com/office/drawing/2014/main" id="{7818EB4C-38E9-8163-7228-D5281F10F742}"/>
                      </a:ext>
                    </a:extLst>
                  </p:cNvPr>
                  <p:cNvGrpSpPr/>
                  <p:nvPr/>
                </p:nvGrpSpPr>
                <p:grpSpPr>
                  <a:xfrm>
                    <a:off x="1592979" y="4804822"/>
                    <a:ext cx="1163709" cy="697325"/>
                    <a:chOff x="1049257" y="4156962"/>
                    <a:chExt cx="1163709" cy="697325"/>
                  </a:xfrm>
                </p:grpSpPr>
                <p:sp>
                  <p:nvSpPr>
                    <p:cNvPr id="345" name="Cube 344">
                      <a:extLst>
                        <a:ext uri="{FF2B5EF4-FFF2-40B4-BE49-F238E27FC236}">
                          <a16:creationId xmlns:a16="http://schemas.microsoft.com/office/drawing/2014/main" id="{D978E389-CAB0-F877-8E41-DED2A1854648}"/>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6" name="Cube 345">
                      <a:extLst>
                        <a:ext uri="{FF2B5EF4-FFF2-40B4-BE49-F238E27FC236}">
                          <a16:creationId xmlns:a16="http://schemas.microsoft.com/office/drawing/2014/main" id="{A18E9E06-1D47-03FB-3565-8AAE076E9C34}"/>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44" name="Cube 343">
                    <a:extLst>
                      <a:ext uri="{FF2B5EF4-FFF2-40B4-BE49-F238E27FC236}">
                        <a16:creationId xmlns:a16="http://schemas.microsoft.com/office/drawing/2014/main" id="{43A6EF97-942A-1448-7EFD-8D21A3D439C5}"/>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18" name="Group 317">
                <a:extLst>
                  <a:ext uri="{FF2B5EF4-FFF2-40B4-BE49-F238E27FC236}">
                    <a16:creationId xmlns:a16="http://schemas.microsoft.com/office/drawing/2014/main" id="{219AFFAC-A96D-4BA4-A7B8-9D9576563BB4}"/>
                  </a:ext>
                </a:extLst>
              </p:cNvPr>
              <p:cNvGrpSpPr/>
              <p:nvPr/>
            </p:nvGrpSpPr>
            <p:grpSpPr>
              <a:xfrm>
                <a:off x="2334645" y="4623278"/>
                <a:ext cx="751248" cy="1370172"/>
                <a:chOff x="2334645" y="4623278"/>
                <a:chExt cx="751248" cy="1370172"/>
              </a:xfrm>
            </p:grpSpPr>
            <p:grpSp>
              <p:nvGrpSpPr>
                <p:cNvPr id="319" name="Group 318">
                  <a:extLst>
                    <a:ext uri="{FF2B5EF4-FFF2-40B4-BE49-F238E27FC236}">
                      <a16:creationId xmlns:a16="http://schemas.microsoft.com/office/drawing/2014/main" id="{0E5E6227-C281-61BE-9EE6-8C6570F792E4}"/>
                    </a:ext>
                  </a:extLst>
                </p:cNvPr>
                <p:cNvGrpSpPr/>
                <p:nvPr/>
              </p:nvGrpSpPr>
              <p:grpSpPr>
                <a:xfrm>
                  <a:off x="2337606" y="5554236"/>
                  <a:ext cx="745462" cy="439214"/>
                  <a:chOff x="1592978" y="4804819"/>
                  <a:chExt cx="1163711" cy="697329"/>
                </a:xfrm>
              </p:grpSpPr>
              <p:grpSp>
                <p:nvGrpSpPr>
                  <p:cNvPr id="335" name="Group 334">
                    <a:extLst>
                      <a:ext uri="{FF2B5EF4-FFF2-40B4-BE49-F238E27FC236}">
                        <a16:creationId xmlns:a16="http://schemas.microsoft.com/office/drawing/2014/main" id="{42C18C20-CF4F-3C33-8483-6E6BE832028F}"/>
                      </a:ext>
                    </a:extLst>
                  </p:cNvPr>
                  <p:cNvGrpSpPr/>
                  <p:nvPr/>
                </p:nvGrpSpPr>
                <p:grpSpPr>
                  <a:xfrm>
                    <a:off x="1592978" y="4804819"/>
                    <a:ext cx="1163708" cy="697324"/>
                    <a:chOff x="1049257" y="4156962"/>
                    <a:chExt cx="1163709" cy="697325"/>
                  </a:xfrm>
                </p:grpSpPr>
                <p:sp>
                  <p:nvSpPr>
                    <p:cNvPr id="337" name="Cube 336">
                      <a:extLst>
                        <a:ext uri="{FF2B5EF4-FFF2-40B4-BE49-F238E27FC236}">
                          <a16:creationId xmlns:a16="http://schemas.microsoft.com/office/drawing/2014/main" id="{4814A087-21C1-1D38-7270-642C16899018}"/>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338" name="Cube 337">
                      <a:extLst>
                        <a:ext uri="{FF2B5EF4-FFF2-40B4-BE49-F238E27FC236}">
                          <a16:creationId xmlns:a16="http://schemas.microsoft.com/office/drawing/2014/main" id="{5732342C-6015-0B30-19D3-6EF4BD945634}"/>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336" name="Cube 335">
                    <a:extLst>
                      <a:ext uri="{FF2B5EF4-FFF2-40B4-BE49-F238E27FC236}">
                        <a16:creationId xmlns:a16="http://schemas.microsoft.com/office/drawing/2014/main" id="{AA2444AD-0395-8E34-670E-36CC06339690}"/>
                      </a:ext>
                    </a:extLst>
                  </p:cNvPr>
                  <p:cNvSpPr/>
                  <p:nvPr/>
                </p:nvSpPr>
                <p:spPr>
                  <a:xfrm>
                    <a:off x="1592981" y="4804824"/>
                    <a:ext cx="1163708" cy="697324"/>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20" name="Group 319">
                  <a:extLst>
                    <a:ext uri="{FF2B5EF4-FFF2-40B4-BE49-F238E27FC236}">
                      <a16:creationId xmlns:a16="http://schemas.microsoft.com/office/drawing/2014/main" id="{9F890203-4AB3-CEDF-E53A-B32DA8D8BF97}"/>
                    </a:ext>
                  </a:extLst>
                </p:cNvPr>
                <p:cNvGrpSpPr/>
                <p:nvPr/>
              </p:nvGrpSpPr>
              <p:grpSpPr>
                <a:xfrm>
                  <a:off x="2334645" y="5247293"/>
                  <a:ext cx="745461" cy="439212"/>
                  <a:chOff x="1592979" y="4804822"/>
                  <a:chExt cx="1163710" cy="697326"/>
                </a:xfrm>
              </p:grpSpPr>
              <p:grpSp>
                <p:nvGrpSpPr>
                  <p:cNvPr id="331" name="Group 330">
                    <a:extLst>
                      <a:ext uri="{FF2B5EF4-FFF2-40B4-BE49-F238E27FC236}">
                        <a16:creationId xmlns:a16="http://schemas.microsoft.com/office/drawing/2014/main" id="{F6EE49B3-7507-BC37-B7E7-C15676EDA4CD}"/>
                      </a:ext>
                    </a:extLst>
                  </p:cNvPr>
                  <p:cNvGrpSpPr/>
                  <p:nvPr/>
                </p:nvGrpSpPr>
                <p:grpSpPr>
                  <a:xfrm>
                    <a:off x="1592979" y="4804822"/>
                    <a:ext cx="1163709" cy="697325"/>
                    <a:chOff x="1049257" y="4156962"/>
                    <a:chExt cx="1163709" cy="697325"/>
                  </a:xfrm>
                </p:grpSpPr>
                <p:sp>
                  <p:nvSpPr>
                    <p:cNvPr id="333" name="Cube 332">
                      <a:extLst>
                        <a:ext uri="{FF2B5EF4-FFF2-40B4-BE49-F238E27FC236}">
                          <a16:creationId xmlns:a16="http://schemas.microsoft.com/office/drawing/2014/main" id="{77A82CE8-D900-6024-C9B6-F24577C252F4}"/>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334" name="Cube 333">
                      <a:extLst>
                        <a:ext uri="{FF2B5EF4-FFF2-40B4-BE49-F238E27FC236}">
                          <a16:creationId xmlns:a16="http://schemas.microsoft.com/office/drawing/2014/main" id="{FA8BE705-CE10-26BA-22D4-F121B676351A}"/>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332" name="Cube 331">
                    <a:extLst>
                      <a:ext uri="{FF2B5EF4-FFF2-40B4-BE49-F238E27FC236}">
                        <a16:creationId xmlns:a16="http://schemas.microsoft.com/office/drawing/2014/main" id="{5DF76BD5-C096-CF61-E2EC-D5C48985669F}"/>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21" name="Group 320">
                  <a:extLst>
                    <a:ext uri="{FF2B5EF4-FFF2-40B4-BE49-F238E27FC236}">
                      <a16:creationId xmlns:a16="http://schemas.microsoft.com/office/drawing/2014/main" id="{9940FC3D-7658-E856-2296-FE7B0197CEBA}"/>
                    </a:ext>
                  </a:extLst>
                </p:cNvPr>
                <p:cNvGrpSpPr/>
                <p:nvPr/>
              </p:nvGrpSpPr>
              <p:grpSpPr>
                <a:xfrm>
                  <a:off x="2337606" y="4936009"/>
                  <a:ext cx="745461" cy="439212"/>
                  <a:chOff x="1592979" y="4804822"/>
                  <a:chExt cx="1163710" cy="697326"/>
                </a:xfrm>
              </p:grpSpPr>
              <p:grpSp>
                <p:nvGrpSpPr>
                  <p:cNvPr id="327" name="Group 326">
                    <a:extLst>
                      <a:ext uri="{FF2B5EF4-FFF2-40B4-BE49-F238E27FC236}">
                        <a16:creationId xmlns:a16="http://schemas.microsoft.com/office/drawing/2014/main" id="{6DC52D68-F725-0BC6-E3D1-A2CBE94EE92E}"/>
                      </a:ext>
                    </a:extLst>
                  </p:cNvPr>
                  <p:cNvGrpSpPr/>
                  <p:nvPr/>
                </p:nvGrpSpPr>
                <p:grpSpPr>
                  <a:xfrm>
                    <a:off x="1592979" y="4804822"/>
                    <a:ext cx="1163709" cy="697325"/>
                    <a:chOff x="1049257" y="4156962"/>
                    <a:chExt cx="1163709" cy="697325"/>
                  </a:xfrm>
                </p:grpSpPr>
                <p:sp>
                  <p:nvSpPr>
                    <p:cNvPr id="329" name="Cube 328">
                      <a:extLst>
                        <a:ext uri="{FF2B5EF4-FFF2-40B4-BE49-F238E27FC236}">
                          <a16:creationId xmlns:a16="http://schemas.microsoft.com/office/drawing/2014/main" id="{3DDD5C3A-CC7D-E814-A19B-6DC03E23F368}"/>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330" name="Cube 329">
                      <a:extLst>
                        <a:ext uri="{FF2B5EF4-FFF2-40B4-BE49-F238E27FC236}">
                          <a16:creationId xmlns:a16="http://schemas.microsoft.com/office/drawing/2014/main" id="{22672431-9F9F-60FA-5EAE-5E55F976EC7A}"/>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328" name="Cube 327">
                    <a:extLst>
                      <a:ext uri="{FF2B5EF4-FFF2-40B4-BE49-F238E27FC236}">
                        <a16:creationId xmlns:a16="http://schemas.microsoft.com/office/drawing/2014/main" id="{A48C12B0-9FB8-D579-D5F7-91E4ABEA390F}"/>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22" name="Group 321">
                  <a:extLst>
                    <a:ext uri="{FF2B5EF4-FFF2-40B4-BE49-F238E27FC236}">
                      <a16:creationId xmlns:a16="http://schemas.microsoft.com/office/drawing/2014/main" id="{82D4591D-96CC-621D-F40E-9F31285C2290}"/>
                    </a:ext>
                  </a:extLst>
                </p:cNvPr>
                <p:cNvGrpSpPr/>
                <p:nvPr/>
              </p:nvGrpSpPr>
              <p:grpSpPr>
                <a:xfrm>
                  <a:off x="2340432" y="4623278"/>
                  <a:ext cx="745461" cy="439212"/>
                  <a:chOff x="1592979" y="4804822"/>
                  <a:chExt cx="1163710" cy="697326"/>
                </a:xfrm>
              </p:grpSpPr>
              <p:grpSp>
                <p:nvGrpSpPr>
                  <p:cNvPr id="323" name="Group 322">
                    <a:extLst>
                      <a:ext uri="{FF2B5EF4-FFF2-40B4-BE49-F238E27FC236}">
                        <a16:creationId xmlns:a16="http://schemas.microsoft.com/office/drawing/2014/main" id="{405E6F63-9FB8-8E4A-0EA4-3B2818251CA9}"/>
                      </a:ext>
                    </a:extLst>
                  </p:cNvPr>
                  <p:cNvGrpSpPr/>
                  <p:nvPr/>
                </p:nvGrpSpPr>
                <p:grpSpPr>
                  <a:xfrm>
                    <a:off x="1592979" y="4804822"/>
                    <a:ext cx="1163709" cy="697325"/>
                    <a:chOff x="1049257" y="4156962"/>
                    <a:chExt cx="1163709" cy="697325"/>
                  </a:xfrm>
                </p:grpSpPr>
                <p:sp>
                  <p:nvSpPr>
                    <p:cNvPr id="325" name="Cube 324">
                      <a:extLst>
                        <a:ext uri="{FF2B5EF4-FFF2-40B4-BE49-F238E27FC236}">
                          <a16:creationId xmlns:a16="http://schemas.microsoft.com/office/drawing/2014/main" id="{C82C56F8-F68A-6C3A-E551-E7AB65A06F25}"/>
                        </a:ext>
                      </a:extLst>
                    </p:cNvPr>
                    <p:cNvSpPr/>
                    <p:nvPr/>
                  </p:nvSpPr>
                  <p:spPr>
                    <a:xfrm>
                      <a:off x="1049257" y="4156962"/>
                      <a:ext cx="711453" cy="697325"/>
                    </a:xfrm>
                    <a:prstGeom prst="cube">
                      <a:avLst>
                        <a:gd name="adj" fmla="val 295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M</a:t>
                      </a:r>
                    </a:p>
                  </p:txBody>
                </p:sp>
                <p:sp>
                  <p:nvSpPr>
                    <p:cNvPr id="326" name="Cube 325">
                      <a:extLst>
                        <a:ext uri="{FF2B5EF4-FFF2-40B4-BE49-F238E27FC236}">
                          <a16:creationId xmlns:a16="http://schemas.microsoft.com/office/drawing/2014/main" id="{0A80ABAE-696F-C30A-79AA-FE01A880A186}"/>
                        </a:ext>
                      </a:extLst>
                    </p:cNvPr>
                    <p:cNvSpPr/>
                    <p:nvPr/>
                  </p:nvSpPr>
                  <p:spPr>
                    <a:xfrm>
                      <a:off x="1501513" y="4156962"/>
                      <a:ext cx="711453" cy="697325"/>
                    </a:xfrm>
                    <a:prstGeom prst="cube">
                      <a:avLst>
                        <a:gd name="adj" fmla="val 2952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sp>
                <p:nvSpPr>
                  <p:cNvPr id="324" name="Cube 323">
                    <a:extLst>
                      <a:ext uri="{FF2B5EF4-FFF2-40B4-BE49-F238E27FC236}">
                        <a16:creationId xmlns:a16="http://schemas.microsoft.com/office/drawing/2014/main" id="{03B1F3CA-056A-2A27-F1F4-B8128D919888}"/>
                      </a:ext>
                    </a:extLst>
                  </p:cNvPr>
                  <p:cNvSpPr/>
                  <p:nvPr/>
                </p:nvSpPr>
                <p:spPr>
                  <a:xfrm>
                    <a:off x="1592980" y="4804823"/>
                    <a:ext cx="1163709" cy="697325"/>
                  </a:xfrm>
                  <a:prstGeom prst="cube">
                    <a:avLst>
                      <a:gd name="adj" fmla="val 29529"/>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304" name="Group 303">
              <a:extLst>
                <a:ext uri="{FF2B5EF4-FFF2-40B4-BE49-F238E27FC236}">
                  <a16:creationId xmlns:a16="http://schemas.microsoft.com/office/drawing/2014/main" id="{2ED833AF-6C1C-D2DB-1CF2-C0A9DBCE3F5C}"/>
                </a:ext>
              </a:extLst>
            </p:cNvPr>
            <p:cNvGrpSpPr/>
            <p:nvPr/>
          </p:nvGrpSpPr>
          <p:grpSpPr>
            <a:xfrm>
              <a:off x="6195881" y="4500403"/>
              <a:ext cx="724769" cy="518389"/>
              <a:chOff x="6574325" y="4017752"/>
              <a:chExt cx="971388" cy="874537"/>
            </a:xfrm>
          </p:grpSpPr>
          <p:sp>
            <p:nvSpPr>
              <p:cNvPr id="313" name="Cube 312">
                <a:extLst>
                  <a:ext uri="{FF2B5EF4-FFF2-40B4-BE49-F238E27FC236}">
                    <a16:creationId xmlns:a16="http://schemas.microsoft.com/office/drawing/2014/main" id="{76A51FD1-3927-068C-4377-1768CE3FC57B}"/>
                  </a:ext>
                </a:extLst>
              </p:cNvPr>
              <p:cNvSpPr/>
              <p:nvPr/>
            </p:nvSpPr>
            <p:spPr>
              <a:xfrm>
                <a:off x="6574325" y="4201237"/>
                <a:ext cx="971388" cy="691052"/>
              </a:xfrm>
              <a:prstGeom prst="cube">
                <a:avLst>
                  <a:gd name="adj" fmla="val 49137"/>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p>
            </p:txBody>
          </p:sp>
          <p:cxnSp>
            <p:nvCxnSpPr>
              <p:cNvPr id="314" name="Straight Arrow Connector 313">
                <a:extLst>
                  <a:ext uri="{FF2B5EF4-FFF2-40B4-BE49-F238E27FC236}">
                    <a16:creationId xmlns:a16="http://schemas.microsoft.com/office/drawing/2014/main" id="{4E1A810F-C44D-97BC-DD75-E8A226B48F09}"/>
                  </a:ext>
                </a:extLst>
              </p:cNvPr>
              <p:cNvCxnSpPr/>
              <p:nvPr/>
            </p:nvCxnSpPr>
            <p:spPr>
              <a:xfrm>
                <a:off x="7028127" y="4462516"/>
                <a:ext cx="0" cy="2410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5" name="Cube 314">
                <a:extLst>
                  <a:ext uri="{FF2B5EF4-FFF2-40B4-BE49-F238E27FC236}">
                    <a16:creationId xmlns:a16="http://schemas.microsoft.com/office/drawing/2014/main" id="{127B2D8F-B09B-0C3E-975C-1D832E92A958}"/>
                  </a:ext>
                </a:extLst>
              </p:cNvPr>
              <p:cNvSpPr/>
              <p:nvPr/>
            </p:nvSpPr>
            <p:spPr>
              <a:xfrm>
                <a:off x="6799212" y="4017752"/>
                <a:ext cx="561629" cy="444764"/>
              </a:xfrm>
              <a:prstGeom prst="cube">
                <a:avLst>
                  <a:gd name="adj" fmla="val 25716"/>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grpSp>
          <p:nvGrpSpPr>
            <p:cNvPr id="305" name="Group 304">
              <a:extLst>
                <a:ext uri="{FF2B5EF4-FFF2-40B4-BE49-F238E27FC236}">
                  <a16:creationId xmlns:a16="http://schemas.microsoft.com/office/drawing/2014/main" id="{1CDC2E5F-DFEE-5F7F-2181-2B363DCB0BB0}"/>
                </a:ext>
              </a:extLst>
            </p:cNvPr>
            <p:cNvGrpSpPr/>
            <p:nvPr/>
          </p:nvGrpSpPr>
          <p:grpSpPr>
            <a:xfrm>
              <a:off x="5617865" y="4490059"/>
              <a:ext cx="724769" cy="518389"/>
              <a:chOff x="6574325" y="4017752"/>
              <a:chExt cx="971388" cy="874537"/>
            </a:xfrm>
          </p:grpSpPr>
          <p:sp>
            <p:nvSpPr>
              <p:cNvPr id="310" name="Cube 309">
                <a:extLst>
                  <a:ext uri="{FF2B5EF4-FFF2-40B4-BE49-F238E27FC236}">
                    <a16:creationId xmlns:a16="http://schemas.microsoft.com/office/drawing/2014/main" id="{7791B174-4A5F-A1FE-35B6-0F7CD2AA9F16}"/>
                  </a:ext>
                </a:extLst>
              </p:cNvPr>
              <p:cNvSpPr/>
              <p:nvPr/>
            </p:nvSpPr>
            <p:spPr>
              <a:xfrm>
                <a:off x="6574325" y="4201237"/>
                <a:ext cx="971388" cy="691052"/>
              </a:xfrm>
              <a:prstGeom prst="cube">
                <a:avLst>
                  <a:gd name="adj" fmla="val 49137"/>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p>
            </p:txBody>
          </p:sp>
          <p:cxnSp>
            <p:nvCxnSpPr>
              <p:cNvPr id="311" name="Straight Arrow Connector 310">
                <a:extLst>
                  <a:ext uri="{FF2B5EF4-FFF2-40B4-BE49-F238E27FC236}">
                    <a16:creationId xmlns:a16="http://schemas.microsoft.com/office/drawing/2014/main" id="{9B00EDC8-5D1A-48C0-B301-8B9A60B3FF2F}"/>
                  </a:ext>
                </a:extLst>
              </p:cNvPr>
              <p:cNvCxnSpPr/>
              <p:nvPr/>
            </p:nvCxnSpPr>
            <p:spPr>
              <a:xfrm>
                <a:off x="7028127" y="4462516"/>
                <a:ext cx="0" cy="2410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12" name="Cube 311">
                <a:extLst>
                  <a:ext uri="{FF2B5EF4-FFF2-40B4-BE49-F238E27FC236}">
                    <a16:creationId xmlns:a16="http://schemas.microsoft.com/office/drawing/2014/main" id="{9EF7D330-FDEF-4607-B9F6-9F2AB64C25B6}"/>
                  </a:ext>
                </a:extLst>
              </p:cNvPr>
              <p:cNvSpPr/>
              <p:nvPr/>
            </p:nvSpPr>
            <p:spPr>
              <a:xfrm>
                <a:off x="6799212" y="4017752"/>
                <a:ext cx="561629" cy="444764"/>
              </a:xfrm>
              <a:prstGeom prst="cube">
                <a:avLst>
                  <a:gd name="adj" fmla="val 25716"/>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grpSp>
          <p:nvGrpSpPr>
            <p:cNvPr id="306" name="Group 305">
              <a:extLst>
                <a:ext uri="{FF2B5EF4-FFF2-40B4-BE49-F238E27FC236}">
                  <a16:creationId xmlns:a16="http://schemas.microsoft.com/office/drawing/2014/main" id="{95102363-02D8-FA17-9A8D-84AA724CE8BD}"/>
                </a:ext>
              </a:extLst>
            </p:cNvPr>
            <p:cNvGrpSpPr/>
            <p:nvPr/>
          </p:nvGrpSpPr>
          <p:grpSpPr>
            <a:xfrm>
              <a:off x="5087226" y="4490059"/>
              <a:ext cx="724769" cy="518389"/>
              <a:chOff x="6574325" y="4017752"/>
              <a:chExt cx="971388" cy="874537"/>
            </a:xfrm>
          </p:grpSpPr>
          <p:sp>
            <p:nvSpPr>
              <p:cNvPr id="307" name="Cube 306">
                <a:extLst>
                  <a:ext uri="{FF2B5EF4-FFF2-40B4-BE49-F238E27FC236}">
                    <a16:creationId xmlns:a16="http://schemas.microsoft.com/office/drawing/2014/main" id="{47FC74E1-F0E0-5960-A295-F6046CE843D9}"/>
                  </a:ext>
                </a:extLst>
              </p:cNvPr>
              <p:cNvSpPr/>
              <p:nvPr/>
            </p:nvSpPr>
            <p:spPr>
              <a:xfrm>
                <a:off x="6574325" y="4201237"/>
                <a:ext cx="971388" cy="691052"/>
              </a:xfrm>
              <a:prstGeom prst="cube">
                <a:avLst>
                  <a:gd name="adj" fmla="val 49137"/>
                </a:avLst>
              </a:prstGeom>
              <a:solidFill>
                <a:srgbClr val="C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200" dirty="0"/>
              </a:p>
            </p:txBody>
          </p:sp>
          <p:cxnSp>
            <p:nvCxnSpPr>
              <p:cNvPr id="308" name="Straight Arrow Connector 307">
                <a:extLst>
                  <a:ext uri="{FF2B5EF4-FFF2-40B4-BE49-F238E27FC236}">
                    <a16:creationId xmlns:a16="http://schemas.microsoft.com/office/drawing/2014/main" id="{B6EA59DF-A423-EC3F-A5A3-28852975E9CA}"/>
                  </a:ext>
                </a:extLst>
              </p:cNvPr>
              <p:cNvCxnSpPr/>
              <p:nvPr/>
            </p:nvCxnSpPr>
            <p:spPr>
              <a:xfrm>
                <a:off x="7028127" y="4462516"/>
                <a:ext cx="0" cy="2410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9" name="Cube 308">
                <a:extLst>
                  <a:ext uri="{FF2B5EF4-FFF2-40B4-BE49-F238E27FC236}">
                    <a16:creationId xmlns:a16="http://schemas.microsoft.com/office/drawing/2014/main" id="{CDC00193-A0D3-01FE-2516-05658AA85C4F}"/>
                  </a:ext>
                </a:extLst>
              </p:cNvPr>
              <p:cNvSpPr/>
              <p:nvPr/>
            </p:nvSpPr>
            <p:spPr>
              <a:xfrm>
                <a:off x="6799212" y="4017752"/>
                <a:ext cx="561629" cy="444764"/>
              </a:xfrm>
              <a:prstGeom prst="cube">
                <a:avLst>
                  <a:gd name="adj" fmla="val 25716"/>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dirty="0"/>
                  <a:t>E</a:t>
                </a:r>
              </a:p>
            </p:txBody>
          </p:sp>
        </p:grpSp>
      </p:grpSp>
      <p:sp>
        <p:nvSpPr>
          <p:cNvPr id="505" name="TextBox 504">
            <a:extLst>
              <a:ext uri="{FF2B5EF4-FFF2-40B4-BE49-F238E27FC236}">
                <a16:creationId xmlns:a16="http://schemas.microsoft.com/office/drawing/2014/main" id="{24FE5C5C-464F-0042-1D43-55F8262DBF8C}"/>
              </a:ext>
            </a:extLst>
          </p:cNvPr>
          <p:cNvSpPr txBox="1"/>
          <p:nvPr/>
        </p:nvSpPr>
        <p:spPr>
          <a:xfrm>
            <a:off x="8660343" y="5264122"/>
            <a:ext cx="2350674" cy="646331"/>
          </a:xfrm>
          <a:prstGeom prst="rect">
            <a:avLst/>
          </a:prstGeom>
          <a:noFill/>
        </p:spPr>
        <p:txBody>
          <a:bodyPr wrap="square" rtlCol="0">
            <a:spAutoFit/>
          </a:bodyPr>
          <a:lstStyle/>
          <a:p>
            <a:r>
              <a:rPr lang="en-AU" b="1" dirty="0"/>
              <a:t>Block </a:t>
            </a:r>
            <a:r>
              <a:rPr lang="en-AU" b="1" dirty="0" err="1"/>
              <a:t>Minifloat</a:t>
            </a:r>
            <a:r>
              <a:rPr lang="en-AU" b="1" dirty="0"/>
              <a:t> and </a:t>
            </a:r>
            <a:r>
              <a:rPr lang="en-AU" b="1" dirty="0" err="1"/>
              <a:t>Microscaling</a:t>
            </a:r>
            <a:r>
              <a:rPr lang="en-AU" b="1" dirty="0"/>
              <a:t> (MX)</a:t>
            </a:r>
          </a:p>
        </p:txBody>
      </p:sp>
    </p:spTree>
    <p:extLst>
      <p:ext uri="{BB962C8B-B14F-4D97-AF65-F5344CB8AC3E}">
        <p14:creationId xmlns:p14="http://schemas.microsoft.com/office/powerpoint/2010/main" val="152048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32591"/>
            <a:ext cx="10651067" cy="492443"/>
          </a:xfrm>
        </p:spPr>
        <p:txBody>
          <a:bodyPr/>
          <a:lstStyle/>
          <a:p>
            <a:r>
              <a:rPr lang="en-US" dirty="0"/>
              <a:t>Block </a:t>
            </a:r>
            <a:r>
              <a:rPr lang="en-US" dirty="0" err="1"/>
              <a:t>Minifloat</a:t>
            </a:r>
            <a:r>
              <a:rPr lang="en-US" dirty="0"/>
              <a:t> (BM)</a:t>
            </a:r>
          </a:p>
        </p:txBody>
      </p:sp>
      <p:sp>
        <p:nvSpPr>
          <p:cNvPr id="4" name="CustomShape 3"/>
          <p:cNvSpPr/>
          <p:nvPr/>
        </p:nvSpPr>
        <p:spPr>
          <a:xfrm>
            <a:off x="770467" y="1549175"/>
            <a:ext cx="8458380" cy="114427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6385" indent="-285750">
              <a:spcBef>
                <a:spcPts val="500"/>
              </a:spcBef>
              <a:spcAft>
                <a:spcPts val="500"/>
              </a:spcAft>
              <a:buClr>
                <a:srgbClr val="CE1126"/>
              </a:buClr>
              <a:buFont typeface="Wingdings" panose="05000000000000000000" pitchFamily="2" charset="2"/>
              <a:buChar char="§"/>
            </a:pPr>
            <a:r>
              <a:rPr lang="en-AU" sz="2000" spc="-1" dirty="0">
                <a:solidFill>
                  <a:schemeClr val="accent6">
                    <a:lumMod val="60000"/>
                    <a:lumOff val="40000"/>
                  </a:schemeClr>
                </a:solidFill>
                <a:uFill>
                  <a:solidFill>
                    <a:srgbClr val="FFFFFF"/>
                  </a:solidFill>
                </a:uFill>
              </a:rPr>
              <a:t>BM </a:t>
            </a:r>
            <a:r>
              <a:rPr lang="en-US" altLang="en-AU" sz="2000" spc="-1" dirty="0">
                <a:solidFill>
                  <a:schemeClr val="accent6">
                    <a:lumMod val="60000"/>
                    <a:lumOff val="40000"/>
                  </a:schemeClr>
                </a:solidFill>
                <a:uFill>
                  <a:solidFill>
                    <a:srgbClr val="FFFFFF"/>
                  </a:solidFill>
                </a:uFill>
              </a:rPr>
              <a:t>=</a:t>
            </a:r>
            <a:r>
              <a:rPr lang="en-AU" sz="2000" spc="-1" dirty="0">
                <a:solidFill>
                  <a:schemeClr val="accent6">
                    <a:lumMod val="60000"/>
                    <a:lumOff val="40000"/>
                  </a:schemeClr>
                </a:solidFill>
                <a:uFill>
                  <a:solidFill>
                    <a:srgbClr val="FFFFFF"/>
                  </a:solidFill>
                </a:uFill>
              </a:rPr>
              <a:t> </a:t>
            </a:r>
            <a:r>
              <a:rPr lang="en-US" altLang="en-AU" sz="2000" spc="-1" dirty="0" err="1">
                <a:solidFill>
                  <a:schemeClr val="accent6">
                    <a:lumMod val="60000"/>
                    <a:lumOff val="40000"/>
                  </a:schemeClr>
                </a:solidFill>
                <a:uFill>
                  <a:solidFill>
                    <a:srgbClr val="FFFFFF"/>
                  </a:solidFill>
                </a:uFill>
              </a:rPr>
              <a:t>minifloat</a:t>
            </a:r>
            <a:r>
              <a:rPr lang="en-AU" sz="2000" spc="-1" dirty="0">
                <a:solidFill>
                  <a:schemeClr val="accent6">
                    <a:lumMod val="60000"/>
                    <a:lumOff val="40000"/>
                  </a:schemeClr>
                </a:solidFill>
                <a:uFill>
                  <a:solidFill>
                    <a:srgbClr val="FFFFFF"/>
                  </a:solidFill>
                </a:uFill>
              </a:rPr>
              <a:t> </a:t>
            </a:r>
            <a:r>
              <a:rPr lang="en-US" altLang="en-AU" sz="2000" spc="-1" dirty="0">
                <a:solidFill>
                  <a:schemeClr val="accent6">
                    <a:lumMod val="60000"/>
                    <a:lumOff val="40000"/>
                  </a:schemeClr>
                </a:solidFill>
                <a:uFill>
                  <a:solidFill>
                    <a:srgbClr val="FFFFFF"/>
                  </a:solidFill>
                </a:uFill>
              </a:rPr>
              <a:t>+</a:t>
            </a:r>
            <a:r>
              <a:rPr lang="en-AU" sz="2000" spc="-1" dirty="0">
                <a:solidFill>
                  <a:schemeClr val="accent6">
                    <a:lumMod val="60000"/>
                    <a:lumOff val="40000"/>
                  </a:schemeClr>
                </a:solidFill>
                <a:uFill>
                  <a:solidFill>
                    <a:srgbClr val="FFFFFF"/>
                  </a:solidFill>
                </a:uFill>
              </a:rPr>
              <a:t> </a:t>
            </a:r>
            <a:r>
              <a:rPr lang="en-US" altLang="en-AU" sz="2000" spc="-1" dirty="0">
                <a:solidFill>
                  <a:schemeClr val="accent6">
                    <a:lumMod val="60000"/>
                    <a:lumOff val="40000"/>
                  </a:schemeClr>
                </a:solidFill>
                <a:uFill>
                  <a:solidFill>
                    <a:srgbClr val="FFFFFF"/>
                  </a:solidFill>
                </a:uFill>
              </a:rPr>
              <a:t>shared </a:t>
            </a:r>
            <a:r>
              <a:rPr lang="en-AU" sz="2000" spc="-1" dirty="0">
                <a:solidFill>
                  <a:schemeClr val="accent6">
                    <a:lumMod val="60000"/>
                    <a:lumOff val="40000"/>
                  </a:schemeClr>
                </a:solidFill>
                <a:uFill>
                  <a:solidFill>
                    <a:srgbClr val="FFFFFF"/>
                  </a:solidFill>
                </a:uFill>
              </a:rPr>
              <a:t>exponent bias</a:t>
            </a:r>
            <a:r>
              <a:rPr lang="en-US" altLang="en-AU" sz="2000" spc="-1" dirty="0">
                <a:solidFill>
                  <a:schemeClr val="accent6">
                    <a:lumMod val="60000"/>
                    <a:lumOff val="40000"/>
                  </a:schemeClr>
                </a:solidFill>
                <a:uFill>
                  <a:solidFill>
                    <a:srgbClr val="FFFFFF"/>
                  </a:solidFill>
                </a:uFill>
              </a:rPr>
              <a:t> β</a:t>
            </a:r>
            <a:r>
              <a:rPr lang="en-US" altLang="en-AU" spc="-1" dirty="0">
                <a:solidFill>
                  <a:schemeClr val="accent6">
                    <a:lumMod val="60000"/>
                    <a:lumOff val="40000"/>
                  </a:schemeClr>
                </a:solidFill>
                <a:uFill>
                  <a:solidFill>
                    <a:srgbClr val="FFFFFF"/>
                  </a:solidFill>
                </a:uFill>
              </a:rPr>
              <a:t> </a:t>
            </a:r>
          </a:p>
          <a:p>
            <a:pPr marL="174625" indent="-173990">
              <a:spcBef>
                <a:spcPts val="500"/>
              </a:spcBef>
              <a:spcAft>
                <a:spcPts val="500"/>
              </a:spcAft>
              <a:buClr>
                <a:srgbClr val="CE1126"/>
              </a:buClr>
              <a:buFont typeface="Arial" panose="020B0604020202020204"/>
              <a:buChar char="›"/>
            </a:pPr>
            <a:r>
              <a:rPr lang="en-US" altLang="en-AU" spc="-1" dirty="0" err="1">
                <a:solidFill>
                  <a:srgbClr val="000000"/>
                </a:solidFill>
                <a:uFill>
                  <a:solidFill>
                    <a:srgbClr val="FFFFFF"/>
                  </a:solidFill>
                </a:uFill>
              </a:rPr>
              <a:t>minifloat</a:t>
            </a:r>
            <a:r>
              <a:rPr lang="en-US" altLang="en-AU" spc="-1" dirty="0">
                <a:solidFill>
                  <a:srgbClr val="000000"/>
                </a:solidFill>
                <a:uFill>
                  <a:solidFill>
                    <a:srgbClr val="FFFFFF"/>
                  </a:solidFill>
                </a:uFill>
              </a:rPr>
              <a:t>: small floating-point format (same idea as </a:t>
            </a:r>
            <a:r>
              <a:rPr lang="en-US" altLang="en-AU" spc="-1" dirty="0" err="1">
                <a:solidFill>
                  <a:srgbClr val="000000"/>
                </a:solidFill>
                <a:uFill>
                  <a:solidFill>
                    <a:srgbClr val="FFFFFF"/>
                  </a:solidFill>
                </a:uFill>
              </a:rPr>
              <a:t>Microscaling</a:t>
            </a:r>
            <a:r>
              <a:rPr lang="en-US" altLang="en-AU" spc="-1" dirty="0">
                <a:solidFill>
                  <a:srgbClr val="000000"/>
                </a:solidFill>
                <a:uFill>
                  <a:solidFill>
                    <a:srgbClr val="FFFFFF"/>
                  </a:solidFill>
                </a:uFill>
              </a:rPr>
              <a:t> MX)</a:t>
            </a:r>
            <a:endParaRPr lang="en-AU" sz="1800" b="0" strike="noStrike" spc="-1" dirty="0">
              <a:solidFill>
                <a:srgbClr val="000000"/>
              </a:solidFill>
              <a:uFill>
                <a:solidFill>
                  <a:srgbClr val="FFFFFF"/>
                </a:solidFill>
              </a:uFill>
            </a:endParaRPr>
          </a:p>
        </p:txBody>
      </p:sp>
      <p:sp>
        <p:nvSpPr>
          <p:cNvPr id="7"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dirty="0" err="1">
                <a:solidFill>
                  <a:srgbClr val="FFFFFF"/>
                </a:solidFill>
                <a:latin typeface="Arial" panose="020B0604020202020204"/>
                <a:cs typeface="Arial" panose="020B0604020202020204"/>
              </a:rPr>
              <a:t>Itroduction</a:t>
            </a:r>
            <a:endParaRPr lang="en-AU" sz="2800" kern="0" dirty="0">
              <a:solidFill>
                <a:srgbClr val="FFFFFF"/>
              </a:solidFill>
              <a:latin typeface="Arial" panose="020B0604020202020204"/>
              <a:cs typeface="Arial" panose="020B0604020202020204"/>
            </a:endParaRPr>
          </a:p>
        </p:txBody>
      </p:sp>
      <p:pic>
        <p:nvPicPr>
          <p:cNvPr id="8" name="图片 7" descr="[new]BMGEMM-ppt_BM.drawio"/>
          <p:cNvPicPr>
            <a:picLocks noChangeAspect="1"/>
          </p:cNvPicPr>
          <p:nvPr/>
        </p:nvPicPr>
        <p:blipFill>
          <a:blip r:embed="rId3"/>
          <a:stretch>
            <a:fillRect/>
          </a:stretch>
        </p:blipFill>
        <p:spPr>
          <a:xfrm>
            <a:off x="1593441" y="2666719"/>
            <a:ext cx="7353300" cy="3465830"/>
          </a:xfrm>
          <a:prstGeom prst="rect">
            <a:avLst/>
          </a:prstGeom>
        </p:spPr>
      </p:pic>
      <p:sp>
        <p:nvSpPr>
          <p:cNvPr id="5" name="Slide Number Placeholder 4">
            <a:extLst>
              <a:ext uri="{FF2B5EF4-FFF2-40B4-BE49-F238E27FC236}">
                <a16:creationId xmlns:a16="http://schemas.microsoft.com/office/drawing/2014/main" id="{3271E675-7887-207A-71DB-1C7ECF2F6F43}"/>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37</a:t>
            </a:fld>
            <a:endParaRPr lang="en-US"/>
          </a:p>
        </p:txBody>
      </p:sp>
    </p:spTree>
    <p:extLst>
      <p:ext uri="{BB962C8B-B14F-4D97-AF65-F5344CB8AC3E}">
        <p14:creationId xmlns:p14="http://schemas.microsoft.com/office/powerpoint/2010/main" val="1367964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41040-DB7B-8FC4-51AB-C82DC9A780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951F20-5960-B48C-5AD9-0E14830DBF2F}"/>
              </a:ext>
            </a:extLst>
          </p:cNvPr>
          <p:cNvSpPr>
            <a:spLocks noGrp="1"/>
          </p:cNvSpPr>
          <p:nvPr>
            <p:ph type="title"/>
          </p:nvPr>
        </p:nvSpPr>
        <p:spPr>
          <a:xfrm>
            <a:off x="770467" y="853499"/>
            <a:ext cx="10651067" cy="492443"/>
          </a:xfrm>
        </p:spPr>
        <p:txBody>
          <a:bodyPr/>
          <a:lstStyle/>
          <a:p>
            <a:r>
              <a:rPr lang="en-AU" dirty="0"/>
              <a:t>Previous Work: BM-Theory (ICLR21)</a:t>
            </a:r>
            <a:endParaRPr lang="en-US" dirty="0"/>
          </a:p>
        </p:txBody>
      </p:sp>
      <p:sp>
        <p:nvSpPr>
          <p:cNvPr id="4" name="CustomShape 3">
            <a:extLst>
              <a:ext uri="{FF2B5EF4-FFF2-40B4-BE49-F238E27FC236}">
                <a16:creationId xmlns:a16="http://schemas.microsoft.com/office/drawing/2014/main" id="{76CCD624-8DAD-467E-FDB0-EC5658B6EB95}"/>
              </a:ext>
            </a:extLst>
          </p:cNvPr>
          <p:cNvSpPr/>
          <p:nvPr/>
        </p:nvSpPr>
        <p:spPr>
          <a:xfrm>
            <a:off x="770467" y="1549175"/>
            <a:ext cx="8458380" cy="114427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spcBef>
                <a:spcPts val="500"/>
              </a:spcBef>
              <a:spcAft>
                <a:spcPts val="500"/>
              </a:spcAft>
              <a:buClr>
                <a:srgbClr val="CE1126"/>
              </a:buClr>
            </a:pPr>
            <a:endParaRPr lang="en-AU" sz="1800" b="0" strike="noStrike" spc="-1">
              <a:solidFill>
                <a:srgbClr val="000000"/>
              </a:solidFill>
              <a:uFill>
                <a:solidFill>
                  <a:srgbClr val="FFFFFF"/>
                </a:solidFill>
              </a:uFill>
            </a:endParaRPr>
          </a:p>
        </p:txBody>
      </p:sp>
      <p:sp>
        <p:nvSpPr>
          <p:cNvPr id="7" name="object 4">
            <a:extLst>
              <a:ext uri="{FF2B5EF4-FFF2-40B4-BE49-F238E27FC236}">
                <a16:creationId xmlns:a16="http://schemas.microsoft.com/office/drawing/2014/main" id="{E5DF05B9-468D-3F12-EC30-0F4A1D360D9E}"/>
              </a:ext>
            </a:extLst>
          </p:cNvPr>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Introduction</a:t>
            </a:r>
          </a:p>
        </p:txBody>
      </p:sp>
      <p:sp>
        <p:nvSpPr>
          <p:cNvPr id="5" name="Text Placeholder 2">
            <a:extLst>
              <a:ext uri="{FF2B5EF4-FFF2-40B4-BE49-F238E27FC236}">
                <a16:creationId xmlns:a16="http://schemas.microsoft.com/office/drawing/2014/main" id="{4DC7BEA3-62F6-4B1D-FC84-3BFF8BDE1F81}"/>
              </a:ext>
            </a:extLst>
          </p:cNvPr>
          <p:cNvSpPr>
            <a:spLocks noGrp="1"/>
          </p:cNvSpPr>
          <p:nvPr>
            <p:ph type="body" sz="quarter" idx="10"/>
          </p:nvPr>
        </p:nvSpPr>
        <p:spPr>
          <a:xfrm>
            <a:off x="2508251" y="2413000"/>
            <a:ext cx="8913283" cy="3674533"/>
          </a:xfrm>
        </p:spPr>
        <p:txBody>
          <a:bodyPr/>
          <a:lstStyle/>
          <a:p>
            <a:endParaRPr lang="en-AU"/>
          </a:p>
        </p:txBody>
      </p:sp>
      <p:sp>
        <p:nvSpPr>
          <p:cNvPr id="9" name="Slide Number Placeholder 3">
            <a:extLst>
              <a:ext uri="{FF2B5EF4-FFF2-40B4-BE49-F238E27FC236}">
                <a16:creationId xmlns:a16="http://schemas.microsoft.com/office/drawing/2014/main" id="{B7EA2B4C-47D8-5DF5-7096-2B0748C47B73}"/>
              </a:ext>
            </a:extLst>
          </p:cNvPr>
          <p:cNvSpPr txBox="1">
            <a:spLocks/>
          </p:cNvSpPr>
          <p:nvPr/>
        </p:nvSpPr>
        <p:spPr>
          <a:xfrm>
            <a:off x="8678334" y="618848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1B9107-CE57-4A90-84A8-8E925352AF13}" type="slidenum">
              <a:rPr lang="en-US" smtClean="0"/>
              <a:pPr/>
              <a:t>38</a:t>
            </a:fld>
            <a:endParaRPr lang="en-US"/>
          </a:p>
        </p:txBody>
      </p:sp>
      <p:sp>
        <p:nvSpPr>
          <p:cNvPr id="10" name="CustomShape 3">
            <a:extLst>
              <a:ext uri="{FF2B5EF4-FFF2-40B4-BE49-F238E27FC236}">
                <a16:creationId xmlns:a16="http://schemas.microsoft.com/office/drawing/2014/main" id="{34AACBFE-74A6-6652-C191-EFDE872F886D}"/>
              </a:ext>
            </a:extLst>
          </p:cNvPr>
          <p:cNvSpPr/>
          <p:nvPr/>
        </p:nvSpPr>
        <p:spPr>
          <a:xfrm>
            <a:off x="3455548" y="1791400"/>
            <a:ext cx="7719230" cy="134691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p>
            <a:pPr marL="635">
              <a:buClr>
                <a:srgbClr val="CE1126"/>
              </a:buClr>
            </a:pPr>
            <a:endParaRPr lang="en-AU" spc="-1">
              <a:solidFill>
                <a:srgbClr val="000000"/>
              </a:solidFill>
              <a:uFill>
                <a:solidFill>
                  <a:srgbClr val="FFFFFF"/>
                </a:solidFill>
              </a:uFill>
            </a:endParaRPr>
          </a:p>
          <a:p>
            <a:pPr marL="635">
              <a:buClr>
                <a:srgbClr val="CE1126"/>
              </a:buClr>
            </a:pPr>
            <a:endParaRPr lang="en-AU" sz="2000" spc="-1">
              <a:solidFill>
                <a:srgbClr val="000000"/>
              </a:solidFill>
              <a:uFill>
                <a:solidFill>
                  <a:srgbClr val="FFFFFF"/>
                </a:solidFill>
              </a:uFill>
            </a:endParaRPr>
          </a:p>
          <a:p>
            <a:pPr marL="457835" lvl="1">
              <a:buClr>
                <a:srgbClr val="CE1126"/>
              </a:buClr>
            </a:pPr>
            <a:endParaRPr lang="en-AU" spc="-1">
              <a:solidFill>
                <a:srgbClr val="000000"/>
              </a:solidFill>
              <a:uFill>
                <a:solidFill>
                  <a:srgbClr val="FFFFFF"/>
                </a:solidFill>
              </a:uFill>
            </a:endParaRPr>
          </a:p>
          <a:p>
            <a:pPr marL="174625" indent="-173990">
              <a:buClr>
                <a:srgbClr val="CE1126"/>
              </a:buClr>
              <a:buFont typeface="Arial" panose="020B0604020202020204"/>
              <a:buChar char="›"/>
            </a:pPr>
            <a:endParaRPr lang="en-AU" spc="-1">
              <a:solidFill>
                <a:srgbClr val="000000"/>
              </a:solidFill>
              <a:uFill>
                <a:solidFill>
                  <a:srgbClr val="FFFFFF"/>
                </a:solidFill>
              </a:uFill>
            </a:endParaRPr>
          </a:p>
          <a:p>
            <a:pPr>
              <a:lnSpc>
                <a:spcPct val="100000"/>
              </a:lnSpc>
            </a:pPr>
            <a:endParaRPr lang="en-AU" sz="1800" b="0" strike="noStrike" spc="-1">
              <a:solidFill>
                <a:srgbClr val="000000"/>
              </a:solidFill>
              <a:uFill>
                <a:solidFill>
                  <a:srgbClr val="FFFFFF"/>
                </a:solidFill>
              </a:uFill>
              <a:latin typeface="Arial" panose="020B0604020202020204"/>
            </a:endParaRPr>
          </a:p>
        </p:txBody>
      </p:sp>
      <p:sp>
        <p:nvSpPr>
          <p:cNvPr id="11" name="CustomShape 3">
            <a:extLst>
              <a:ext uri="{FF2B5EF4-FFF2-40B4-BE49-F238E27FC236}">
                <a16:creationId xmlns:a16="http://schemas.microsoft.com/office/drawing/2014/main" id="{AB72A854-2395-005D-97A1-CAA0DC5A843A}"/>
              </a:ext>
            </a:extLst>
          </p:cNvPr>
          <p:cNvSpPr/>
          <p:nvPr/>
        </p:nvSpPr>
        <p:spPr>
          <a:xfrm>
            <a:off x="3455548" y="2334017"/>
            <a:ext cx="7719230" cy="3849918"/>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p>
            <a:pPr marL="635">
              <a:buClr>
                <a:srgbClr val="CE1126"/>
              </a:buClr>
            </a:pPr>
            <a:endParaRPr lang="en-AU" sz="2000" spc="-1">
              <a:solidFill>
                <a:srgbClr val="000000"/>
              </a:solidFill>
              <a:uFill>
                <a:solidFill>
                  <a:srgbClr val="FFFFFF"/>
                </a:solidFill>
              </a:uFill>
            </a:endParaRPr>
          </a:p>
          <a:p>
            <a:pPr marL="457835" lvl="1">
              <a:buClr>
                <a:srgbClr val="CE1126"/>
              </a:buClr>
            </a:pPr>
            <a:endParaRPr lang="en-AU" spc="-1">
              <a:solidFill>
                <a:srgbClr val="000000"/>
              </a:solidFill>
              <a:uFill>
                <a:solidFill>
                  <a:srgbClr val="FFFFFF"/>
                </a:solidFill>
              </a:uFill>
            </a:endParaRPr>
          </a:p>
          <a:p>
            <a:pPr marL="174625" indent="-173990">
              <a:buClr>
                <a:srgbClr val="CE1126"/>
              </a:buClr>
              <a:buFont typeface="Arial" panose="020B0604020202020204"/>
              <a:buChar char="›"/>
            </a:pPr>
            <a:endParaRPr lang="en-AU" spc="-1">
              <a:solidFill>
                <a:srgbClr val="000000"/>
              </a:solidFill>
              <a:uFill>
                <a:solidFill>
                  <a:srgbClr val="FFFFFF"/>
                </a:solidFill>
              </a:uFill>
            </a:endParaRPr>
          </a:p>
          <a:p>
            <a:pPr>
              <a:lnSpc>
                <a:spcPct val="100000"/>
              </a:lnSpc>
            </a:pPr>
            <a:endParaRPr lang="en-AU" sz="1800" b="0" strike="noStrike" spc="-1">
              <a:solidFill>
                <a:srgbClr val="000000"/>
              </a:solidFill>
              <a:uFill>
                <a:solidFill>
                  <a:srgbClr val="FFFFFF"/>
                </a:solidFill>
              </a:uFill>
              <a:latin typeface="Arial" panose="020B0604020202020204"/>
            </a:endParaRPr>
          </a:p>
        </p:txBody>
      </p:sp>
      <p:pic>
        <p:nvPicPr>
          <p:cNvPr id="12" name="Picture 11">
            <a:extLst>
              <a:ext uri="{FF2B5EF4-FFF2-40B4-BE49-F238E27FC236}">
                <a16:creationId xmlns:a16="http://schemas.microsoft.com/office/drawing/2014/main" id="{423ED0C3-A428-3D8A-3141-A8405EF07DB1}"/>
              </a:ext>
            </a:extLst>
          </p:cNvPr>
          <p:cNvPicPr>
            <a:picLocks noChangeAspect="1"/>
          </p:cNvPicPr>
          <p:nvPr/>
        </p:nvPicPr>
        <p:blipFill>
          <a:blip r:embed="rId3"/>
          <a:stretch>
            <a:fillRect/>
          </a:stretch>
        </p:blipFill>
        <p:spPr>
          <a:xfrm>
            <a:off x="3125826" y="1635125"/>
            <a:ext cx="5293104" cy="4153440"/>
          </a:xfrm>
          <a:prstGeom prst="rect">
            <a:avLst/>
          </a:prstGeom>
        </p:spPr>
      </p:pic>
      <p:sp>
        <p:nvSpPr>
          <p:cNvPr id="13" name="CustomShape 3">
            <a:extLst>
              <a:ext uri="{FF2B5EF4-FFF2-40B4-BE49-F238E27FC236}">
                <a16:creationId xmlns:a16="http://schemas.microsoft.com/office/drawing/2014/main" id="{F7A5C561-64FF-27EB-2C15-4C3CB3121EC6}"/>
              </a:ext>
            </a:extLst>
          </p:cNvPr>
          <p:cNvSpPr/>
          <p:nvPr/>
        </p:nvSpPr>
        <p:spPr>
          <a:xfrm>
            <a:off x="3865913" y="5851903"/>
            <a:ext cx="4954829" cy="607365"/>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p>
            <a:pPr marL="635">
              <a:buClr>
                <a:srgbClr val="CE1126"/>
              </a:buClr>
            </a:pPr>
            <a:r>
              <a:rPr lang="en-AU" b="1" spc="-1">
                <a:uFill>
                  <a:solidFill>
                    <a:srgbClr val="FFFFFF"/>
                  </a:solidFill>
                </a:uFill>
              </a:rPr>
              <a:t>Model: ResNet-18 Dataset: ImageNet</a:t>
            </a:r>
          </a:p>
          <a:p>
            <a:pPr marL="635">
              <a:buClr>
                <a:srgbClr val="CE1126"/>
              </a:buClr>
            </a:pPr>
            <a:r>
              <a:rPr lang="en-AU" spc="-1">
                <a:solidFill>
                  <a:srgbClr val="000000"/>
                </a:solidFill>
                <a:uFill>
                  <a:solidFill>
                    <a:srgbClr val="FFFFFF"/>
                  </a:solidFill>
                </a:uFill>
              </a:rPr>
              <a:t>	</a:t>
            </a:r>
          </a:p>
          <a:p>
            <a:pPr marL="635">
              <a:buClr>
                <a:srgbClr val="CE1126"/>
              </a:buClr>
            </a:pPr>
            <a:endParaRPr lang="en-AU" sz="2000" spc="-1">
              <a:solidFill>
                <a:srgbClr val="000000"/>
              </a:solidFill>
              <a:uFill>
                <a:solidFill>
                  <a:srgbClr val="FFFFFF"/>
                </a:solidFill>
              </a:uFill>
            </a:endParaRPr>
          </a:p>
          <a:p>
            <a:pPr marL="457835" lvl="1">
              <a:buClr>
                <a:srgbClr val="CE1126"/>
              </a:buClr>
            </a:pPr>
            <a:endParaRPr lang="en-AU" spc="-1">
              <a:solidFill>
                <a:srgbClr val="000000"/>
              </a:solidFill>
              <a:uFill>
                <a:solidFill>
                  <a:srgbClr val="FFFFFF"/>
                </a:solidFill>
              </a:uFill>
            </a:endParaRPr>
          </a:p>
          <a:p>
            <a:pPr marL="174625" indent="-173990">
              <a:buClr>
                <a:srgbClr val="CE1126"/>
              </a:buClr>
              <a:buFont typeface="Arial" panose="020B0604020202020204"/>
              <a:buChar char="›"/>
            </a:pPr>
            <a:endParaRPr lang="en-AU" spc="-1">
              <a:solidFill>
                <a:srgbClr val="000000"/>
              </a:solidFill>
              <a:uFill>
                <a:solidFill>
                  <a:srgbClr val="FFFFFF"/>
                </a:solidFill>
              </a:uFill>
            </a:endParaRPr>
          </a:p>
          <a:p>
            <a:pPr>
              <a:lnSpc>
                <a:spcPct val="100000"/>
              </a:lnSpc>
            </a:pPr>
            <a:endParaRPr lang="en-AU" sz="1800" b="0" strike="noStrike" spc="-1">
              <a:solidFill>
                <a:srgbClr val="000000"/>
              </a:solidFill>
              <a:uFill>
                <a:solidFill>
                  <a:srgbClr val="FFFFFF"/>
                </a:solidFill>
              </a:uFill>
            </a:endParaRPr>
          </a:p>
        </p:txBody>
      </p:sp>
      <p:sp>
        <p:nvSpPr>
          <p:cNvPr id="14" name="TextBox 13">
            <a:extLst>
              <a:ext uri="{FF2B5EF4-FFF2-40B4-BE49-F238E27FC236}">
                <a16:creationId xmlns:a16="http://schemas.microsoft.com/office/drawing/2014/main" id="{868C2EC4-E370-12D2-F7DC-A440D0E55DA1}"/>
              </a:ext>
            </a:extLst>
          </p:cNvPr>
          <p:cNvSpPr txBox="1"/>
          <p:nvPr/>
        </p:nvSpPr>
        <p:spPr>
          <a:xfrm>
            <a:off x="8250926" y="3136947"/>
            <a:ext cx="2666405" cy="1200329"/>
          </a:xfrm>
          <a:prstGeom prst="rect">
            <a:avLst/>
          </a:prstGeom>
          <a:noFill/>
        </p:spPr>
        <p:txBody>
          <a:bodyPr wrap="square">
            <a:spAutoFit/>
          </a:bodyPr>
          <a:lstStyle/>
          <a:p>
            <a:pPr marL="457835" lvl="1">
              <a:buClr>
                <a:srgbClr val="CE1126"/>
              </a:buClr>
            </a:pPr>
            <a:r>
              <a:rPr lang="en-AU" sz="1800" b="1" spc="-1">
                <a:solidFill>
                  <a:srgbClr val="FF0000"/>
                </a:solidFill>
                <a:uFill>
                  <a:solidFill>
                    <a:srgbClr val="FFFFFF"/>
                  </a:solidFill>
                </a:uFill>
                <a:latin typeface="Tw Cen MT" panose="020B0602020104020603" pitchFamily="34" charset="0"/>
              </a:rPr>
              <a:t>BM units are:</a:t>
            </a:r>
          </a:p>
          <a:p>
            <a:pPr marL="743585" lvl="1" indent="-285750">
              <a:buClr>
                <a:srgbClr val="CE1126"/>
              </a:buClr>
              <a:buFontTx/>
              <a:buChar char="-"/>
            </a:pPr>
            <a:r>
              <a:rPr lang="en-AU" sz="1800" b="1" spc="-1">
                <a:solidFill>
                  <a:srgbClr val="FF0000"/>
                </a:solidFill>
                <a:uFill>
                  <a:solidFill>
                    <a:srgbClr val="FFFFFF"/>
                  </a:solidFill>
                </a:uFill>
                <a:latin typeface="Tw Cen MT" panose="020B0602020104020603" pitchFamily="34" charset="0"/>
              </a:rPr>
              <a:t>Smaller</a:t>
            </a:r>
          </a:p>
          <a:p>
            <a:pPr marL="743585" lvl="1" indent="-285750">
              <a:buClr>
                <a:srgbClr val="CE1126"/>
              </a:buClr>
              <a:buFontTx/>
              <a:buChar char="-"/>
            </a:pPr>
            <a:r>
              <a:rPr lang="en-AU" b="1" spc="-1">
                <a:solidFill>
                  <a:srgbClr val="FF0000"/>
                </a:solidFill>
                <a:uFill>
                  <a:solidFill>
                    <a:srgbClr val="FFFFFF"/>
                  </a:solidFill>
                </a:uFill>
                <a:latin typeface="Tw Cen MT" panose="020B0602020104020603" pitchFamily="34" charset="0"/>
              </a:rPr>
              <a:t>Consume less Power</a:t>
            </a:r>
          </a:p>
        </p:txBody>
      </p:sp>
      <p:sp>
        <p:nvSpPr>
          <p:cNvPr id="6" name="Slide Number Placeholder 5">
            <a:extLst>
              <a:ext uri="{FF2B5EF4-FFF2-40B4-BE49-F238E27FC236}">
                <a16:creationId xmlns:a16="http://schemas.microsoft.com/office/drawing/2014/main" id="{34B41EBD-A4FC-4AF9-04F0-25A272609E84}"/>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38</a:t>
            </a:fld>
            <a:endParaRPr lang="en-US"/>
          </a:p>
        </p:txBody>
      </p:sp>
    </p:spTree>
    <p:extLst>
      <p:ext uri="{BB962C8B-B14F-4D97-AF65-F5344CB8AC3E}">
        <p14:creationId xmlns:p14="http://schemas.microsoft.com/office/powerpoint/2010/main" val="1825972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5A722-7BA6-5452-ED4D-22C0CFD936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ADDD14-854E-976F-D23D-8E4713238C69}"/>
              </a:ext>
            </a:extLst>
          </p:cNvPr>
          <p:cNvSpPr>
            <a:spLocks noGrp="1"/>
          </p:cNvSpPr>
          <p:nvPr>
            <p:ph type="title"/>
          </p:nvPr>
        </p:nvSpPr>
        <p:spPr>
          <a:xfrm>
            <a:off x="770467" y="864788"/>
            <a:ext cx="10651067" cy="492443"/>
          </a:xfrm>
        </p:spPr>
        <p:txBody>
          <a:bodyPr/>
          <a:lstStyle/>
          <a:p>
            <a:r>
              <a:rPr lang="en-AU" dirty="0"/>
              <a:t>Previous Work: BM-based TL (ICCAD23)</a:t>
            </a:r>
            <a:endParaRPr lang="en-US" dirty="0"/>
          </a:p>
        </p:txBody>
      </p:sp>
      <p:sp>
        <p:nvSpPr>
          <p:cNvPr id="4" name="CustomShape 3">
            <a:extLst>
              <a:ext uri="{FF2B5EF4-FFF2-40B4-BE49-F238E27FC236}">
                <a16:creationId xmlns:a16="http://schemas.microsoft.com/office/drawing/2014/main" id="{209ECDE0-3B66-4B3A-42DB-D495F48D0048}"/>
              </a:ext>
            </a:extLst>
          </p:cNvPr>
          <p:cNvSpPr/>
          <p:nvPr/>
        </p:nvSpPr>
        <p:spPr>
          <a:xfrm>
            <a:off x="770467" y="1549175"/>
            <a:ext cx="8458380" cy="114427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
              <a:spcBef>
                <a:spcPts val="500"/>
              </a:spcBef>
              <a:spcAft>
                <a:spcPts val="500"/>
              </a:spcAft>
              <a:buClr>
                <a:srgbClr val="CE1126"/>
              </a:buClr>
            </a:pPr>
            <a:endParaRPr lang="en-AU" sz="1800" b="0" strike="noStrike" spc="-1">
              <a:solidFill>
                <a:srgbClr val="000000"/>
              </a:solidFill>
              <a:uFill>
                <a:solidFill>
                  <a:srgbClr val="FFFFFF"/>
                </a:solidFill>
              </a:uFill>
            </a:endParaRPr>
          </a:p>
        </p:txBody>
      </p:sp>
      <p:sp>
        <p:nvSpPr>
          <p:cNvPr id="7" name="object 4">
            <a:extLst>
              <a:ext uri="{FF2B5EF4-FFF2-40B4-BE49-F238E27FC236}">
                <a16:creationId xmlns:a16="http://schemas.microsoft.com/office/drawing/2014/main" id="{56A1BE41-481A-34D3-31CC-D0EC3588EEA1}"/>
              </a:ext>
            </a:extLst>
          </p:cNvPr>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Introduction</a:t>
            </a:r>
          </a:p>
        </p:txBody>
      </p:sp>
      <p:sp>
        <p:nvSpPr>
          <p:cNvPr id="9" name="Slide Number Placeholder 3">
            <a:extLst>
              <a:ext uri="{FF2B5EF4-FFF2-40B4-BE49-F238E27FC236}">
                <a16:creationId xmlns:a16="http://schemas.microsoft.com/office/drawing/2014/main" id="{5C008131-B24F-4BED-E86D-4435401DA212}"/>
              </a:ext>
            </a:extLst>
          </p:cNvPr>
          <p:cNvSpPr txBox="1">
            <a:spLocks/>
          </p:cNvSpPr>
          <p:nvPr/>
        </p:nvSpPr>
        <p:spPr>
          <a:xfrm>
            <a:off x="8678334" y="618848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11B9107-CE57-4A90-84A8-8E925352AF13}" type="slidenum">
              <a:rPr lang="en-US" smtClean="0"/>
              <a:pPr/>
              <a:t>39</a:t>
            </a:fld>
            <a:endParaRPr lang="en-US"/>
          </a:p>
        </p:txBody>
      </p:sp>
      <p:sp>
        <p:nvSpPr>
          <p:cNvPr id="10" name="CustomShape 3">
            <a:extLst>
              <a:ext uri="{FF2B5EF4-FFF2-40B4-BE49-F238E27FC236}">
                <a16:creationId xmlns:a16="http://schemas.microsoft.com/office/drawing/2014/main" id="{43C29D64-F7D1-9124-3795-DC4FA94EA226}"/>
              </a:ext>
            </a:extLst>
          </p:cNvPr>
          <p:cNvSpPr/>
          <p:nvPr/>
        </p:nvSpPr>
        <p:spPr>
          <a:xfrm>
            <a:off x="3455548" y="1791400"/>
            <a:ext cx="7719230" cy="134691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p>
            <a:pPr marL="635">
              <a:buClr>
                <a:srgbClr val="CE1126"/>
              </a:buClr>
            </a:pPr>
            <a:endParaRPr lang="en-AU" spc="-1">
              <a:solidFill>
                <a:srgbClr val="000000"/>
              </a:solidFill>
              <a:uFill>
                <a:solidFill>
                  <a:srgbClr val="FFFFFF"/>
                </a:solidFill>
              </a:uFill>
            </a:endParaRPr>
          </a:p>
          <a:p>
            <a:pPr marL="635">
              <a:buClr>
                <a:srgbClr val="CE1126"/>
              </a:buClr>
            </a:pPr>
            <a:endParaRPr lang="en-AU" sz="2000" spc="-1">
              <a:solidFill>
                <a:srgbClr val="000000"/>
              </a:solidFill>
              <a:uFill>
                <a:solidFill>
                  <a:srgbClr val="FFFFFF"/>
                </a:solidFill>
              </a:uFill>
            </a:endParaRPr>
          </a:p>
          <a:p>
            <a:pPr marL="457835" lvl="1">
              <a:buClr>
                <a:srgbClr val="CE1126"/>
              </a:buClr>
            </a:pPr>
            <a:endParaRPr lang="en-AU" spc="-1">
              <a:solidFill>
                <a:srgbClr val="000000"/>
              </a:solidFill>
              <a:uFill>
                <a:solidFill>
                  <a:srgbClr val="FFFFFF"/>
                </a:solidFill>
              </a:uFill>
            </a:endParaRPr>
          </a:p>
          <a:p>
            <a:pPr marL="174625" indent="-173990">
              <a:buClr>
                <a:srgbClr val="CE1126"/>
              </a:buClr>
              <a:buFont typeface="Arial" panose="020B0604020202020204"/>
              <a:buChar char="›"/>
            </a:pPr>
            <a:endParaRPr lang="en-AU" spc="-1">
              <a:solidFill>
                <a:srgbClr val="000000"/>
              </a:solidFill>
              <a:uFill>
                <a:solidFill>
                  <a:srgbClr val="FFFFFF"/>
                </a:solidFill>
              </a:uFill>
            </a:endParaRPr>
          </a:p>
          <a:p>
            <a:pPr>
              <a:lnSpc>
                <a:spcPct val="100000"/>
              </a:lnSpc>
            </a:pPr>
            <a:endParaRPr lang="en-AU" sz="1800" b="0" strike="noStrike" spc="-1">
              <a:solidFill>
                <a:srgbClr val="000000"/>
              </a:solidFill>
              <a:uFill>
                <a:solidFill>
                  <a:srgbClr val="FFFFFF"/>
                </a:solidFill>
              </a:uFill>
              <a:latin typeface="Arial" panose="020B0604020202020204"/>
            </a:endParaRPr>
          </a:p>
        </p:txBody>
      </p:sp>
      <p:sp>
        <p:nvSpPr>
          <p:cNvPr id="11" name="CustomShape 3">
            <a:extLst>
              <a:ext uri="{FF2B5EF4-FFF2-40B4-BE49-F238E27FC236}">
                <a16:creationId xmlns:a16="http://schemas.microsoft.com/office/drawing/2014/main" id="{55EC0E18-C504-17DE-4AF7-C4F3B5C75F2E}"/>
              </a:ext>
            </a:extLst>
          </p:cNvPr>
          <p:cNvSpPr/>
          <p:nvPr/>
        </p:nvSpPr>
        <p:spPr>
          <a:xfrm>
            <a:off x="3455548" y="2334017"/>
            <a:ext cx="7719230" cy="3849918"/>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p>
            <a:pPr marL="635">
              <a:buClr>
                <a:srgbClr val="CE1126"/>
              </a:buClr>
            </a:pPr>
            <a:endParaRPr lang="en-AU" sz="2000" spc="-1">
              <a:solidFill>
                <a:srgbClr val="000000"/>
              </a:solidFill>
              <a:uFill>
                <a:solidFill>
                  <a:srgbClr val="FFFFFF"/>
                </a:solidFill>
              </a:uFill>
            </a:endParaRPr>
          </a:p>
          <a:p>
            <a:pPr marL="457835" lvl="1">
              <a:buClr>
                <a:srgbClr val="CE1126"/>
              </a:buClr>
            </a:pPr>
            <a:endParaRPr lang="en-AU" spc="-1">
              <a:solidFill>
                <a:srgbClr val="000000"/>
              </a:solidFill>
              <a:uFill>
                <a:solidFill>
                  <a:srgbClr val="FFFFFF"/>
                </a:solidFill>
              </a:uFill>
            </a:endParaRPr>
          </a:p>
          <a:p>
            <a:pPr marL="174625" indent="-173990">
              <a:buClr>
                <a:srgbClr val="CE1126"/>
              </a:buClr>
              <a:buFont typeface="Arial" panose="020B0604020202020204"/>
              <a:buChar char="›"/>
            </a:pPr>
            <a:endParaRPr lang="en-AU" spc="-1">
              <a:solidFill>
                <a:srgbClr val="000000"/>
              </a:solidFill>
              <a:uFill>
                <a:solidFill>
                  <a:srgbClr val="FFFFFF"/>
                </a:solidFill>
              </a:uFill>
            </a:endParaRPr>
          </a:p>
          <a:p>
            <a:pPr>
              <a:lnSpc>
                <a:spcPct val="100000"/>
              </a:lnSpc>
            </a:pPr>
            <a:endParaRPr lang="en-AU" sz="1800" b="0" strike="noStrike" spc="-1">
              <a:solidFill>
                <a:srgbClr val="000000"/>
              </a:solidFill>
              <a:uFill>
                <a:solidFill>
                  <a:srgbClr val="FFFFFF"/>
                </a:solidFill>
              </a:uFill>
              <a:latin typeface="Arial" panose="020B0604020202020204"/>
            </a:endParaRPr>
          </a:p>
        </p:txBody>
      </p:sp>
      <p:pic>
        <p:nvPicPr>
          <p:cNvPr id="16" name="图片 5">
            <a:extLst>
              <a:ext uri="{FF2B5EF4-FFF2-40B4-BE49-F238E27FC236}">
                <a16:creationId xmlns:a16="http://schemas.microsoft.com/office/drawing/2014/main" id="{ECB8BC99-1D58-4413-1DBB-1F2634209D83}"/>
              </a:ext>
            </a:extLst>
          </p:cNvPr>
          <p:cNvPicPr>
            <a:picLocks noChangeAspect="1"/>
          </p:cNvPicPr>
          <p:nvPr/>
        </p:nvPicPr>
        <p:blipFill>
          <a:blip r:embed="rId3"/>
          <a:stretch>
            <a:fillRect/>
          </a:stretch>
        </p:blipFill>
        <p:spPr>
          <a:xfrm>
            <a:off x="6401146" y="1809984"/>
            <a:ext cx="4851053" cy="3522612"/>
          </a:xfrm>
          <a:prstGeom prst="rect">
            <a:avLst/>
          </a:prstGeom>
        </p:spPr>
      </p:pic>
      <p:sp>
        <p:nvSpPr>
          <p:cNvPr id="18" name="Content Placeholder 6">
            <a:extLst>
              <a:ext uri="{FF2B5EF4-FFF2-40B4-BE49-F238E27FC236}">
                <a16:creationId xmlns:a16="http://schemas.microsoft.com/office/drawing/2014/main" id="{960C78F2-ACC6-089B-97FF-9ECC0365F20B}"/>
              </a:ext>
            </a:extLst>
          </p:cNvPr>
          <p:cNvSpPr txBox="1"/>
          <p:nvPr/>
        </p:nvSpPr>
        <p:spPr bwMode="auto">
          <a:xfrm>
            <a:off x="5448300" y="5653838"/>
            <a:ext cx="5880099" cy="392678"/>
          </a:xfrm>
          <a:prstGeom prst="rect">
            <a:avLst/>
          </a:prstGeom>
          <a:noFill/>
          <a:ln>
            <a:noFill/>
          </a:ln>
        </p:spPr>
        <p:txBody>
          <a:bodyPr vert="horz" wrap="square" lIns="91440" tIns="45720" rIns="91440" bIns="45720" numCol="1" anchor="t" anchorCtr="0" compatLnSpc="1"/>
          <a:lstStyle>
            <a:lvl1pPr marL="257175" indent="-257175" algn="l" defTabSz="342900" rtl="0" eaLnBrk="1" fontAlgn="base" hangingPunct="1">
              <a:lnSpc>
                <a:spcPct val="90000"/>
              </a:lnSpc>
              <a:spcBef>
                <a:spcPct val="20000"/>
              </a:spcBef>
              <a:spcAft>
                <a:spcPct val="0"/>
              </a:spcAft>
              <a:buFont typeface="Lucida Grande" charset="0"/>
              <a:buChar char="–"/>
              <a:defRPr sz="2400" b="1" kern="1200">
                <a:solidFill>
                  <a:schemeClr val="tx1"/>
                </a:solidFill>
                <a:latin typeface="Tw Cen MT" panose="020B0602020104020603"/>
                <a:ea typeface="MS PGothic" panose="020B0600070205080204" charset="-128"/>
                <a:cs typeface="Tw Cen MT" panose="020B0602020104020603"/>
              </a:defRPr>
            </a:lvl1pPr>
            <a:lvl2pPr marL="557530" indent="-214630" algn="l" defTabSz="342900" rtl="0" eaLnBrk="1" fontAlgn="base" hangingPunct="1">
              <a:lnSpc>
                <a:spcPct val="90000"/>
              </a:lnSpc>
              <a:spcBef>
                <a:spcPct val="20000"/>
              </a:spcBef>
              <a:spcAft>
                <a:spcPct val="0"/>
              </a:spcAft>
              <a:buFont typeface="Lucida Grande"/>
              <a:buChar char="–"/>
              <a:defRPr sz="2400" kern="1200">
                <a:solidFill>
                  <a:schemeClr val="tx1"/>
                </a:solidFill>
                <a:latin typeface="Tw Cen MT" panose="020B0602020104020603"/>
                <a:ea typeface="MS PGothic" panose="020B0600070205080204" charset="-128"/>
                <a:cs typeface="Tw Cen MT" panose="020B0602020104020603"/>
              </a:defRPr>
            </a:lvl2pPr>
            <a:lvl3pPr marL="857250" indent="-171450" algn="l" defTabSz="342900" rtl="0" eaLnBrk="1" fontAlgn="base" hangingPunct="1">
              <a:lnSpc>
                <a:spcPct val="90000"/>
              </a:lnSpc>
              <a:spcBef>
                <a:spcPct val="20000"/>
              </a:spcBef>
              <a:spcAft>
                <a:spcPct val="0"/>
              </a:spcAft>
              <a:buFont typeface="Arial" panose="020B0604020202020204" pitchFamily="34" charset="0"/>
              <a:buChar char="•"/>
              <a:defRPr sz="2400" kern="1200">
                <a:solidFill>
                  <a:schemeClr val="tx1"/>
                </a:solidFill>
                <a:latin typeface="Tw Cen MT" panose="020B0602020104020603"/>
                <a:ea typeface="MS PGothic" panose="020B0600070205080204" charset="-128"/>
                <a:cs typeface="Tw Cen MT" panose="020B0602020104020603"/>
              </a:defRPr>
            </a:lvl3pPr>
            <a:lvl4pPr marL="12001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Tw Cen MT" panose="020B0602020104020603"/>
                <a:ea typeface="MS PGothic" panose="020B0600070205080204" charset="-128"/>
                <a:cs typeface="Tw Cen MT" panose="020B0602020104020603"/>
              </a:defRPr>
            </a:lvl4pPr>
            <a:lvl5pPr marL="1543050" indent="-171450" algn="l" defTabSz="342900" rtl="0" eaLnBrk="1" fontAlgn="base" hangingPunct="1">
              <a:spcBef>
                <a:spcPct val="20000"/>
              </a:spcBef>
              <a:spcAft>
                <a:spcPct val="0"/>
              </a:spcAft>
              <a:buFont typeface="Arial" panose="020B0604020202020204" pitchFamily="34" charset="0"/>
              <a:buChar char="»"/>
              <a:defRPr sz="1500" kern="1200">
                <a:solidFill>
                  <a:schemeClr val="tx1"/>
                </a:solidFill>
                <a:latin typeface="Tw Cen MT" panose="020B0602020104020603"/>
                <a:ea typeface="MS PGothic" panose="020B0600070205080204" charset="-128"/>
                <a:cs typeface="Tw Cen MT" panose="020B0602020104020603"/>
              </a:defRPr>
            </a:lvl5pPr>
            <a:lvl6pPr marL="18859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panose="020B0604020202020204"/>
              <a:buChar char="•"/>
              <a:defRPr sz="1500" kern="1200">
                <a:solidFill>
                  <a:schemeClr val="tx1"/>
                </a:solidFill>
                <a:latin typeface="+mn-lt"/>
                <a:ea typeface="+mn-ea"/>
                <a:cs typeface="+mn-cs"/>
              </a:defRPr>
            </a:lvl9pPr>
          </a:lstStyle>
          <a:p>
            <a:pPr marL="0" indent="0">
              <a:buNone/>
            </a:pPr>
            <a:r>
              <a:rPr lang="en-AU" sz="1600">
                <a:latin typeface="+mj-lt"/>
              </a:rPr>
              <a:t>Transfer learning example from CIFAR-100 to CIFAR-10  </a:t>
            </a:r>
          </a:p>
        </p:txBody>
      </p:sp>
      <p:pic>
        <p:nvPicPr>
          <p:cNvPr id="19" name="图片 3">
            <a:extLst>
              <a:ext uri="{FF2B5EF4-FFF2-40B4-BE49-F238E27FC236}">
                <a16:creationId xmlns:a16="http://schemas.microsoft.com/office/drawing/2014/main" id="{0E3C0DB7-94C2-9853-9FFC-73C797E94824}"/>
              </a:ext>
            </a:extLst>
          </p:cNvPr>
          <p:cNvPicPr>
            <a:picLocks noChangeAspect="1"/>
          </p:cNvPicPr>
          <p:nvPr/>
        </p:nvPicPr>
        <p:blipFill>
          <a:blip r:embed="rId4"/>
          <a:stretch>
            <a:fillRect/>
          </a:stretch>
        </p:blipFill>
        <p:spPr>
          <a:xfrm>
            <a:off x="836012" y="1947550"/>
            <a:ext cx="5094888" cy="3281372"/>
          </a:xfrm>
          <a:prstGeom prst="rect">
            <a:avLst/>
          </a:prstGeom>
        </p:spPr>
      </p:pic>
      <p:sp>
        <p:nvSpPr>
          <p:cNvPr id="5" name="Slide Number Placeholder 4">
            <a:extLst>
              <a:ext uri="{FF2B5EF4-FFF2-40B4-BE49-F238E27FC236}">
                <a16:creationId xmlns:a16="http://schemas.microsoft.com/office/drawing/2014/main" id="{2F06C400-EA29-16AF-9F91-B62A645539E5}"/>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39</a:t>
            </a:fld>
            <a:endParaRPr lang="en-US"/>
          </a:p>
        </p:txBody>
      </p:sp>
    </p:spTree>
    <p:extLst>
      <p:ext uri="{BB962C8B-B14F-4D97-AF65-F5344CB8AC3E}">
        <p14:creationId xmlns:p14="http://schemas.microsoft.com/office/powerpoint/2010/main" val="3457799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D9412-1CA2-1190-C4E2-84765B6686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A6367-0CCC-5EAE-B4BE-78AF7F82ACA0}"/>
              </a:ext>
            </a:extLst>
          </p:cNvPr>
          <p:cNvSpPr>
            <a:spLocks noGrp="1"/>
          </p:cNvSpPr>
          <p:nvPr>
            <p:ph type="title"/>
          </p:nvPr>
        </p:nvSpPr>
        <p:spPr>
          <a:xfrm>
            <a:off x="770467" y="982131"/>
            <a:ext cx="10651067" cy="492443"/>
          </a:xfrm>
        </p:spPr>
        <p:txBody>
          <a:bodyPr/>
          <a:lstStyle/>
          <a:p>
            <a:r>
              <a:rPr lang="en-US" sz="3200" dirty="0">
                <a:solidFill>
                  <a:srgbClr val="FF0000"/>
                </a:solidFill>
              </a:rPr>
              <a:t>Computer Engineering Lab</a:t>
            </a:r>
          </a:p>
        </p:txBody>
      </p:sp>
      <p:sp>
        <p:nvSpPr>
          <p:cNvPr id="7" name="object 4">
            <a:extLst>
              <a:ext uri="{FF2B5EF4-FFF2-40B4-BE49-F238E27FC236}">
                <a16:creationId xmlns:a16="http://schemas.microsoft.com/office/drawing/2014/main" id="{BB907625-1C52-C640-69E8-E38093918F21}"/>
              </a:ext>
            </a:extLst>
          </p:cNvPr>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Introduction</a:t>
            </a:r>
          </a:p>
        </p:txBody>
      </p:sp>
      <p:pic>
        <p:nvPicPr>
          <p:cNvPr id="10" name="Picture 6">
            <a:extLst>
              <a:ext uri="{FF2B5EF4-FFF2-40B4-BE49-F238E27FC236}">
                <a16:creationId xmlns:a16="http://schemas.microsoft.com/office/drawing/2014/main" id="{FA86E0E9-5C0D-2B8E-FAD2-1EF9061DA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5359" y="634526"/>
            <a:ext cx="2791859" cy="1102582"/>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69D94C9D-D708-E767-A950-E7F2CD12D38E}"/>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4</a:t>
            </a:fld>
            <a:endParaRPr lang="en-US"/>
          </a:p>
        </p:txBody>
      </p:sp>
      <p:sp>
        <p:nvSpPr>
          <p:cNvPr id="5" name="Text Placeholder 5">
            <a:extLst>
              <a:ext uri="{FF2B5EF4-FFF2-40B4-BE49-F238E27FC236}">
                <a16:creationId xmlns:a16="http://schemas.microsoft.com/office/drawing/2014/main" id="{60922410-5EDB-E32E-F3A7-6B8D08F41587}"/>
              </a:ext>
            </a:extLst>
          </p:cNvPr>
          <p:cNvSpPr txBox="1">
            <a:spLocks/>
          </p:cNvSpPr>
          <p:nvPr/>
        </p:nvSpPr>
        <p:spPr>
          <a:xfrm>
            <a:off x="770467" y="2123054"/>
            <a:ext cx="5304865" cy="3728194"/>
          </a:xfrm>
          <a:prstGeom prst="rect">
            <a:avLst/>
          </a:prstGeom>
        </p:spPr>
        <p:txBody>
          <a:bodyPr wrap="square" lIns="0" tIns="0" rIns="0" bIns="0" anchor="t">
            <a:noAutofit/>
          </a:bodyPr>
          <a:lstStyle>
            <a:lvl1pPr marL="228600" indent="-228600">
              <a:buClr>
                <a:schemeClr val="tx1"/>
              </a:buClr>
              <a:buFont typeface="System Font Regular"/>
              <a:buChar char="-"/>
              <a:defRPr sz="1735" b="0" i="0">
                <a:solidFill>
                  <a:srgbClr val="3C3C3B"/>
                </a:solidFill>
                <a:latin typeface="Arial" panose="020B0604020202020204"/>
                <a:ea typeface="+mn-ea"/>
                <a:cs typeface="Arial" panose="020B0604020202020204"/>
              </a:defRPr>
            </a:lvl1pPr>
            <a:lvl2pPr marL="838200" indent="-228600">
              <a:buClr>
                <a:schemeClr val="tx1"/>
              </a:buClr>
              <a:buFont typeface="System Font Regular"/>
              <a:buChar char="-"/>
              <a:defRPr sz="1735">
                <a:solidFill>
                  <a:schemeClr val="tx2"/>
                </a:solidFill>
                <a:latin typeface="+mn-lt"/>
                <a:ea typeface="+mn-ea"/>
                <a:cs typeface="+mn-cs"/>
              </a:defRPr>
            </a:lvl2pPr>
            <a:lvl3pPr marL="1447800" indent="-228600">
              <a:buClr>
                <a:schemeClr val="tx1"/>
              </a:buClr>
              <a:buFont typeface="System Font Regular"/>
              <a:buChar char="-"/>
              <a:defRPr sz="1735">
                <a:solidFill>
                  <a:schemeClr val="tx2"/>
                </a:solidFill>
                <a:latin typeface="+mn-lt"/>
                <a:ea typeface="+mn-ea"/>
                <a:cs typeface="+mn-cs"/>
              </a:defRPr>
            </a:lvl3pPr>
            <a:lvl4pPr marL="2057400" indent="-228600">
              <a:buClr>
                <a:schemeClr val="tx1"/>
              </a:buClr>
              <a:buFont typeface="System Font Regular"/>
              <a:buChar char="-"/>
              <a:defRPr sz="1735">
                <a:solidFill>
                  <a:schemeClr val="tx2"/>
                </a:solidFill>
                <a:latin typeface="+mn-lt"/>
                <a:ea typeface="+mn-ea"/>
                <a:cs typeface="+mn-cs"/>
              </a:defRPr>
            </a:lvl4pPr>
            <a:lvl5pPr marL="2667000" indent="-228600">
              <a:buClr>
                <a:schemeClr val="tx1"/>
              </a:buClr>
              <a:buFont typeface="System Font Regular"/>
              <a:buChar char="-"/>
              <a:defRPr sz="1735">
                <a:solidFill>
                  <a:schemeClr val="tx2"/>
                </a:solidFill>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a:lstStyle>
          <a:p>
            <a:pPr>
              <a:spcBef>
                <a:spcPts val="600"/>
              </a:spcBef>
            </a:pPr>
            <a:r>
              <a:rPr lang="en-US" sz="2400" kern="0" dirty="0">
                <a:solidFill>
                  <a:srgbClr val="414141"/>
                </a:solidFill>
              </a:rPr>
              <a:t>CEL focuses on how to </a:t>
            </a:r>
            <a:r>
              <a:rPr lang="en-US" sz="2400" kern="0" dirty="0" err="1">
                <a:solidFill>
                  <a:srgbClr val="414141"/>
                </a:solidFill>
              </a:rPr>
              <a:t>utilise</a:t>
            </a:r>
            <a:r>
              <a:rPr lang="en-US" sz="2400" kern="0" dirty="0">
                <a:solidFill>
                  <a:srgbClr val="414141"/>
                </a:solidFill>
              </a:rPr>
              <a:t> parallelism to solve computing problems </a:t>
            </a:r>
            <a:endParaRPr lang="en-US" sz="2400" kern="0" dirty="0"/>
          </a:p>
          <a:p>
            <a:pPr marL="929640" lvl="1" indent="-342900">
              <a:spcBef>
                <a:spcPts val="600"/>
              </a:spcBef>
              <a:buFont typeface="Arial"/>
              <a:buChar char="•"/>
            </a:pPr>
            <a:r>
              <a:rPr lang="en-US" sz="2400" kern="0" dirty="0">
                <a:solidFill>
                  <a:srgbClr val="414141"/>
                </a:solidFill>
              </a:rPr>
              <a:t>Novel architectures, applications and design techniques</a:t>
            </a:r>
            <a:endParaRPr lang="en-US" sz="2400" kern="0" dirty="0">
              <a:cs typeface="Arial"/>
            </a:endParaRPr>
          </a:p>
          <a:p>
            <a:pPr lvl="1">
              <a:buFont typeface="Arial"/>
              <a:buChar char="•"/>
            </a:pPr>
            <a:endParaRPr lang="en-US" sz="2400" kern="0" dirty="0">
              <a:cs typeface="Arial"/>
            </a:endParaRPr>
          </a:p>
          <a:p>
            <a:endParaRPr lang="en-US" sz="2400" kern="0" dirty="0"/>
          </a:p>
        </p:txBody>
      </p:sp>
      <p:pic>
        <p:nvPicPr>
          <p:cNvPr id="1026" name="Picture 2">
            <a:extLst>
              <a:ext uri="{FF2B5EF4-FFF2-40B4-BE49-F238E27FC236}">
                <a16:creationId xmlns:a16="http://schemas.microsoft.com/office/drawing/2014/main" id="{30C93571-0C50-023C-B009-5F6D08FAE5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164" y="2104435"/>
            <a:ext cx="5304864" cy="35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886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64788"/>
            <a:ext cx="10651067" cy="492443"/>
          </a:xfrm>
        </p:spPr>
        <p:txBody>
          <a:bodyPr/>
          <a:lstStyle/>
          <a:p>
            <a:r>
              <a:rPr lang="en-US"/>
              <a:t>This Work</a:t>
            </a:r>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Introduction</a:t>
            </a:r>
          </a:p>
        </p:txBody>
      </p:sp>
      <p:sp>
        <p:nvSpPr>
          <p:cNvPr id="6" name="文本占位符 2"/>
          <p:cNvSpPr>
            <a:spLocks noGrp="1"/>
          </p:cNvSpPr>
          <p:nvPr/>
        </p:nvSpPr>
        <p:spPr>
          <a:xfrm>
            <a:off x="785811" y="1569824"/>
            <a:ext cx="8997286" cy="3382561"/>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anose="020B0604020202020204" pitchFamily="34" charset="0"/>
              <a:buChar char="•"/>
              <a:defRPr lang="en-AU" sz="1600" kern="1200" dirty="0" smtClean="0">
                <a:solidFill>
                  <a:schemeClr val="tx1"/>
                </a:solidFill>
                <a:latin typeface="+mn-lt"/>
                <a:ea typeface="+mn-ea"/>
                <a:cs typeface="+mn-cs"/>
              </a:defRPr>
            </a:lvl5pPr>
            <a:lvl6pPr marL="1075055" indent="-174625"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r>
              <a:rPr lang="en-US" altLang="zh-CN" sz="2000"/>
              <a:t>BM arithmetic</a:t>
            </a:r>
          </a:p>
          <a:p>
            <a:pPr lvl="1"/>
            <a:r>
              <a:rPr altLang="zh-CN" sz="2000">
                <a:solidFill>
                  <a:schemeClr val="accent3">
                    <a:lumMod val="60000"/>
                    <a:lumOff val="40000"/>
                  </a:schemeClr>
                </a:solidFill>
                <a:sym typeface="+mn-ea"/>
              </a:rPr>
              <a:t>Block size: </a:t>
            </a:r>
            <a:r>
              <a:rPr lang="zh-CN" altLang="en-US" sz="2000">
                <a:sym typeface="+mn-ea"/>
              </a:rPr>
              <a:t>A novel technique for </a:t>
            </a:r>
            <a:r>
              <a:rPr lang="zh-CN" altLang="en-US" sz="2000">
                <a:solidFill>
                  <a:schemeClr val="accent6">
                    <a:lumMod val="60000"/>
                    <a:lumOff val="40000"/>
                  </a:schemeClr>
                </a:solidFill>
                <a:sym typeface="+mn-ea"/>
              </a:rPr>
              <a:t>cross-block BM matrix multiplication</a:t>
            </a:r>
            <a:endParaRPr lang="en-US" altLang="zh-CN" sz="2000">
              <a:solidFill>
                <a:schemeClr val="accent6">
                  <a:lumMod val="60000"/>
                  <a:lumOff val="40000"/>
                </a:schemeClr>
              </a:solidFill>
            </a:endParaRPr>
          </a:p>
          <a:p>
            <a:pPr lvl="1"/>
            <a:r>
              <a:rPr lang="en-US" altLang="zh-CN" sz="2000">
                <a:solidFill>
                  <a:schemeClr val="accent3">
                    <a:lumMod val="60000"/>
                    <a:lumOff val="40000"/>
                  </a:schemeClr>
                </a:solidFill>
              </a:rPr>
              <a:t>Mixed precision: </a:t>
            </a:r>
            <a:r>
              <a:rPr lang="en-US" altLang="zh-CN" sz="2000">
                <a:solidFill>
                  <a:schemeClr val="accent6">
                    <a:lumMod val="60000"/>
                    <a:lumOff val="40000"/>
                  </a:schemeClr>
                </a:solidFill>
              </a:rPr>
              <a:t>BM GEMM </a:t>
            </a:r>
            <a:r>
              <a:rPr lang="en-US" altLang="zh-CN" sz="2000"/>
              <a:t>kernel with </a:t>
            </a:r>
            <a:r>
              <a:rPr lang="en-US" altLang="zh-CN" sz="2000">
                <a:solidFill>
                  <a:schemeClr val="accent6">
                    <a:lumMod val="60000"/>
                    <a:lumOff val="40000"/>
                  </a:schemeClr>
                </a:solidFill>
              </a:rPr>
              <a:t>runtime configurable precision </a:t>
            </a:r>
            <a:r>
              <a:rPr lang="en-US" altLang="zh-CN" sz="2000">
                <a:solidFill>
                  <a:schemeClr val="tx1"/>
                </a:solidFill>
              </a:rPr>
              <a:t>for FW/BP with </a:t>
            </a:r>
            <a:r>
              <a:rPr lang="en-US" altLang="zh-CN" sz="2000">
                <a:solidFill>
                  <a:schemeClr val="accent6">
                    <a:lumMod val="60000"/>
                    <a:lumOff val="40000"/>
                  </a:schemeClr>
                </a:solidFill>
              </a:rPr>
              <a:t>pipeline optimization</a:t>
            </a:r>
          </a:p>
          <a:p>
            <a:pPr lvl="1"/>
            <a:r>
              <a:rPr lang="en-US" altLang="zh-CN" sz="2000">
                <a:solidFill>
                  <a:schemeClr val="accent3">
                    <a:lumMod val="60000"/>
                    <a:lumOff val="40000"/>
                  </a:schemeClr>
                </a:solidFill>
              </a:rPr>
              <a:t>DSP packing: </a:t>
            </a:r>
            <a:r>
              <a:rPr lang="en-US" altLang="zh-CN" sz="2000">
                <a:solidFill>
                  <a:schemeClr val="accent6">
                    <a:lumMod val="60000"/>
                    <a:lumOff val="40000"/>
                  </a:schemeClr>
                </a:solidFill>
              </a:rPr>
              <a:t>4-bit BM MAC unit </a:t>
            </a:r>
            <a:r>
              <a:rPr lang="en-US" altLang="zh-CN" sz="2000"/>
              <a:t>with </a:t>
            </a:r>
            <a:r>
              <a:rPr lang="en-US" altLang="zh-CN" sz="2000">
                <a:solidFill>
                  <a:schemeClr val="accent6">
                    <a:lumMod val="60000"/>
                    <a:lumOff val="40000"/>
                  </a:schemeClr>
                </a:solidFill>
              </a:rPr>
              <a:t>6</a:t>
            </a:r>
            <a:r>
              <a:rPr lang="en-US" altLang="zh-CN" sz="2000">
                <a:solidFill>
                  <a:schemeClr val="accent2">
                    <a:lumMod val="60000"/>
                    <a:lumOff val="40000"/>
                  </a:schemeClr>
                </a:solidFill>
              </a:rPr>
              <a:t> </a:t>
            </a:r>
            <a:r>
              <a:rPr lang="en-US" altLang="zh-CN" sz="2000"/>
              <a:t>multiplication packed per DSP</a:t>
            </a:r>
          </a:p>
          <a:p>
            <a:pPr lvl="1"/>
            <a:endParaRPr lang="en-US" altLang="zh-CN" sz="2000"/>
          </a:p>
          <a:p>
            <a:pPr lvl="0"/>
            <a:r>
              <a:rPr lang="en-US" altLang="zh-CN" sz="2000"/>
              <a:t>Training accelerator</a:t>
            </a:r>
          </a:p>
          <a:p>
            <a:pPr lvl="1"/>
            <a:r>
              <a:rPr altLang="zh-CN" sz="2000">
                <a:solidFill>
                  <a:schemeClr val="accent6">
                    <a:lumMod val="60000"/>
                    <a:lumOff val="40000"/>
                  </a:schemeClr>
                </a:solidFill>
                <a:sym typeface="+mn-ea"/>
              </a:rPr>
              <a:t>F</a:t>
            </a:r>
            <a:r>
              <a:rPr lang="zh-CN" altLang="en-US" sz="2000">
                <a:solidFill>
                  <a:schemeClr val="accent6">
                    <a:lumMod val="60000"/>
                    <a:lumOff val="40000"/>
                  </a:schemeClr>
                </a:solidFill>
                <a:sym typeface="+mn-ea"/>
              </a:rPr>
              <a:t>irst </a:t>
            </a:r>
            <a:r>
              <a:rPr lang="zh-CN" altLang="en-US" sz="2000">
                <a:sym typeface="+mn-ea"/>
              </a:rPr>
              <a:t>implementation of </a:t>
            </a:r>
            <a:r>
              <a:rPr lang="zh-CN" altLang="en-US" sz="2000">
                <a:solidFill>
                  <a:schemeClr val="accent6">
                    <a:lumMod val="60000"/>
                    <a:lumOff val="40000"/>
                  </a:schemeClr>
                </a:solidFill>
                <a:sym typeface="+mn-ea"/>
              </a:rPr>
              <a:t>4-bit BM training</a:t>
            </a:r>
            <a:r>
              <a:rPr altLang="zh-CN" sz="2000">
                <a:solidFill>
                  <a:schemeClr val="accent2">
                    <a:lumMod val="60000"/>
                    <a:lumOff val="40000"/>
                  </a:schemeClr>
                </a:solidFill>
                <a:sym typeface="+mn-ea"/>
              </a:rPr>
              <a:t> </a:t>
            </a:r>
            <a:r>
              <a:rPr altLang="zh-CN" sz="2000">
                <a:solidFill>
                  <a:schemeClr val="tx1"/>
                </a:solidFill>
                <a:sym typeface="+mn-ea"/>
              </a:rPr>
              <a:t>for time series network (NBEATS)</a:t>
            </a:r>
            <a:endParaRPr lang="zh-CN" altLang="en-US" sz="2000"/>
          </a:p>
          <a:p>
            <a:pPr marL="0" lvl="0" indent="0">
              <a:buNone/>
            </a:pPr>
            <a:endParaRPr lang="zh-CN" altLang="zh-CN" sz="2000">
              <a:solidFill>
                <a:schemeClr val="tx2">
                  <a:lumMod val="60000"/>
                  <a:lumOff val="40000"/>
                </a:schemeClr>
              </a:solidFill>
            </a:endParaRPr>
          </a:p>
          <a:p>
            <a:pPr lvl="0"/>
            <a:endParaRPr lang="zh-CN" altLang="en-US"/>
          </a:p>
        </p:txBody>
      </p:sp>
      <p:sp>
        <p:nvSpPr>
          <p:cNvPr id="4" name="Slide Number Placeholder 3">
            <a:extLst>
              <a:ext uri="{FF2B5EF4-FFF2-40B4-BE49-F238E27FC236}">
                <a16:creationId xmlns:a16="http://schemas.microsoft.com/office/drawing/2014/main" id="{0447EF45-F22A-0DB6-222E-D6BDF7A6C274}"/>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40</a:t>
            </a:fld>
            <a:endParaRPr lang="en-US"/>
          </a:p>
        </p:txBody>
      </p:sp>
    </p:spTree>
    <p:extLst>
      <p:ext uri="{BB962C8B-B14F-4D97-AF65-F5344CB8AC3E}">
        <p14:creationId xmlns:p14="http://schemas.microsoft.com/office/powerpoint/2010/main" val="3263186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042" y="851382"/>
            <a:ext cx="10651067" cy="492125"/>
          </a:xfrm>
        </p:spPr>
        <p:txBody>
          <a:bodyPr/>
          <a:lstStyle/>
          <a:p>
            <a:r>
              <a:rPr lang="en-US" altLang="zh-CN" dirty="0"/>
              <a:t>Block size &amp; mixed precision in BM Matrix multiply</a:t>
            </a:r>
            <a:endParaRPr lang="en-US" dirty="0"/>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Introduction</a:t>
            </a:r>
          </a:p>
        </p:txBody>
      </p:sp>
      <p:sp>
        <p:nvSpPr>
          <p:cNvPr id="6" name="文本框 4"/>
          <p:cNvSpPr txBox="1"/>
          <p:nvPr/>
        </p:nvSpPr>
        <p:spPr>
          <a:xfrm>
            <a:off x="770467" y="1839379"/>
            <a:ext cx="1422400" cy="3683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altLang="zh-CN">
                <a:sym typeface="+mn-ea"/>
              </a:rPr>
              <a:t>Block size</a:t>
            </a:r>
            <a:endParaRPr lang="zh-CN" altLang="zh-CN">
              <a:sym typeface="+mn-ea"/>
            </a:endParaRPr>
          </a:p>
        </p:txBody>
      </p:sp>
      <p:sp>
        <p:nvSpPr>
          <p:cNvPr id="7" name="下箭头 5"/>
          <p:cNvSpPr/>
          <p:nvPr/>
        </p:nvSpPr>
        <p:spPr>
          <a:xfrm>
            <a:off x="1994747" y="1911134"/>
            <a:ext cx="215900" cy="288290"/>
          </a:xfrm>
          <a:prstGeom prst="downArrow">
            <a:avLst/>
          </a:prstGeom>
          <a:solidFill>
            <a:schemeClr val="accent6">
              <a:lumMod val="60000"/>
              <a:lumOff val="40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8" name="文本框 6"/>
              <p:cNvSpPr txBox="1"/>
              <p:nvPr/>
            </p:nvSpPr>
            <p:spPr>
              <a:xfrm>
                <a:off x="842857" y="2559469"/>
                <a:ext cx="1422400" cy="3683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cs typeface="Cambria Math" panose="02040503050406030204" pitchFamily="18" charset="0"/>
                              <a:sym typeface="+mn-ea"/>
                            </a:rPr>
                          </m:ctrlPr>
                        </m:sSubPr>
                        <m:e>
                          <m:r>
                            <a:rPr lang="en-US" i="1">
                              <a:latin typeface="Cambria Math" panose="02040503050406030204" pitchFamily="18" charset="0"/>
                              <a:cs typeface="Cambria Math" panose="02040503050406030204" pitchFamily="18" charset="0"/>
                              <a:sym typeface="+mn-ea"/>
                            </a:rPr>
                            <m:t>𝐴</m:t>
                          </m:r>
                        </m:e>
                        <m:sub>
                          <m:r>
                            <a:rPr lang="en-US" i="1">
                              <a:latin typeface="Cambria Math" panose="02040503050406030204" pitchFamily="18" charset="0"/>
                              <a:cs typeface="Cambria Math" panose="02040503050406030204" pitchFamily="18" charset="0"/>
                              <a:sym typeface="+mn-ea"/>
                            </a:rPr>
                            <m:t>𝑘</m:t>
                          </m:r>
                        </m:sub>
                      </m:sSub>
                      <m:r>
                        <a:rPr lang="en-US" i="1">
                          <a:latin typeface="Cambria Math" panose="02040503050406030204" pitchFamily="18" charset="0"/>
                          <a:cs typeface="Cambria Math" panose="02040503050406030204" pitchFamily="18" charset="0"/>
                          <a:sym typeface="+mn-ea"/>
                        </a:rPr>
                        <m:t>, </m:t>
                      </m:r>
                      <m:sSub>
                        <m:sSubPr>
                          <m:ctrlPr>
                            <a:rPr lang="en-US" i="1">
                              <a:latin typeface="Cambria Math" panose="02040503050406030204" pitchFamily="18" charset="0"/>
                              <a:cs typeface="Cambria Math" panose="02040503050406030204" pitchFamily="18" charset="0"/>
                              <a:sym typeface="+mn-ea"/>
                            </a:rPr>
                          </m:ctrlPr>
                        </m:sSubPr>
                        <m:e>
                          <m:r>
                            <a:rPr lang="en-US" i="1">
                              <a:latin typeface="Cambria Math" panose="02040503050406030204" pitchFamily="18" charset="0"/>
                              <a:cs typeface="Cambria Math" panose="02040503050406030204" pitchFamily="18" charset="0"/>
                              <a:sym typeface="+mn-ea"/>
                            </a:rPr>
                            <m:t>𝑒</m:t>
                          </m:r>
                        </m:e>
                        <m:sub>
                          <m:r>
                            <a:rPr lang="en-US" i="1">
                              <a:latin typeface="Cambria Math" panose="02040503050406030204" pitchFamily="18" charset="0"/>
                              <a:cs typeface="Cambria Math" panose="02040503050406030204" pitchFamily="18" charset="0"/>
                              <a:sym typeface="+mn-ea"/>
                            </a:rPr>
                            <m:t>𝑘</m:t>
                          </m:r>
                        </m:sub>
                      </m:sSub>
                      <m:r>
                        <a:rPr lang="en-US" i="1">
                          <a:latin typeface="Cambria Math" panose="02040503050406030204" pitchFamily="18" charset="0"/>
                          <a:cs typeface="Cambria Math" panose="02040503050406030204" pitchFamily="18" charset="0"/>
                          <a:sym typeface="+mn-ea"/>
                        </a:rPr>
                        <m:t>, </m:t>
                      </m:r>
                      <m:sSub>
                        <m:sSubPr>
                          <m:ctrlPr>
                            <a:rPr lang="en-US" i="1">
                              <a:latin typeface="Cambria Math" panose="02040503050406030204" pitchFamily="18" charset="0"/>
                              <a:cs typeface="Cambria Math" panose="02040503050406030204" pitchFamily="18" charset="0"/>
                              <a:sym typeface="+mn-ea"/>
                            </a:rPr>
                          </m:ctrlPr>
                        </m:sSubPr>
                        <m:e>
                          <m:r>
                            <a:rPr lang="en-US" i="1">
                              <a:latin typeface="Cambria Math" panose="02040503050406030204" pitchFamily="18" charset="0"/>
                              <a:cs typeface="Cambria Math" panose="02040503050406030204" pitchFamily="18" charset="0"/>
                              <a:sym typeface="+mn-ea"/>
                            </a:rPr>
                            <m:t>𝑊</m:t>
                          </m:r>
                        </m:e>
                        <m:sub>
                          <m:r>
                            <a:rPr lang="en-US" i="1">
                              <a:latin typeface="Cambria Math" panose="02040503050406030204" pitchFamily="18" charset="0"/>
                              <a:cs typeface="Cambria Math" panose="02040503050406030204" pitchFamily="18" charset="0"/>
                              <a:sym typeface="+mn-ea"/>
                            </a:rPr>
                            <m:t>𝑘</m:t>
                          </m:r>
                        </m:sub>
                      </m:sSub>
                    </m:oMath>
                  </m:oMathPara>
                </a14:m>
                <a:endParaRPr lang="en-US">
                  <a:sym typeface="+mn-ea"/>
                </a:endParaRPr>
              </a:p>
            </p:txBody>
          </p:sp>
        </mc:Choice>
        <mc:Fallback xmlns="">
          <p:sp>
            <p:nvSpPr>
              <p:cNvPr id="8" name="文本框 6"/>
              <p:cNvSpPr txBox="1">
                <a:spLocks noRot="1" noChangeAspect="1" noMove="1" noResize="1" noEditPoints="1" noAdjustHandles="1" noChangeArrowheads="1" noChangeShapeType="1" noTextEdit="1"/>
              </p:cNvSpPr>
              <p:nvPr/>
            </p:nvSpPr>
            <p:spPr>
              <a:xfrm>
                <a:off x="842857" y="2559469"/>
                <a:ext cx="1422400" cy="368300"/>
              </a:xfrm>
              <a:prstGeom prst="rect">
                <a:avLst/>
              </a:prstGeom>
              <a:blipFill>
                <a:blip r:embed="rId3"/>
                <a:stretch>
                  <a:fillRect/>
                </a:stretch>
              </a:blipFill>
            </p:spPr>
            <p:txBody>
              <a:bodyPr/>
              <a:lstStyle/>
              <a:p>
                <a:r>
                  <a:rPr lang="en-US">
                    <a:noFill/>
                  </a:rPr>
                  <a:t> </a:t>
                </a:r>
              </a:p>
            </p:txBody>
          </p:sp>
        </mc:Fallback>
      </mc:AlternateContent>
      <p:sp>
        <p:nvSpPr>
          <p:cNvPr id="9" name="文本框 7"/>
          <p:cNvSpPr txBox="1"/>
          <p:nvPr/>
        </p:nvSpPr>
        <p:spPr>
          <a:xfrm>
            <a:off x="770467" y="2919514"/>
            <a:ext cx="1652270" cy="3067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a:solidFill>
                  <a:schemeClr val="accent6">
                    <a:lumMod val="60000"/>
                    <a:lumOff val="40000"/>
                  </a:schemeClr>
                </a:solidFill>
              </a:rPr>
              <a:t>(mixed precision) </a:t>
            </a:r>
          </a:p>
        </p:txBody>
      </p:sp>
      <p:sp>
        <p:nvSpPr>
          <p:cNvPr id="10" name="右大括号 8"/>
          <p:cNvSpPr/>
          <p:nvPr/>
        </p:nvSpPr>
        <p:spPr>
          <a:xfrm>
            <a:off x="2426547" y="1911134"/>
            <a:ext cx="431800" cy="1224280"/>
          </a:xfrm>
          <a:prstGeom prst="rightBrace">
            <a:avLst/>
          </a:prstGeom>
          <a:noFill/>
          <a:ln>
            <a:solidFill>
              <a:schemeClr val="accent6">
                <a:lumMod val="60000"/>
                <a:lumOff val="40000"/>
              </a:schemeClr>
            </a:solidFill>
          </a:ln>
        </p:spPr>
        <p:style>
          <a:lnRef idx="2">
            <a:schemeClr val="accent1"/>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accent6">
                  <a:lumMod val="60000"/>
                  <a:lumOff val="40000"/>
                </a:schemeClr>
              </a:solidFill>
            </a:endParaRPr>
          </a:p>
        </p:txBody>
      </p:sp>
      <p:sp>
        <p:nvSpPr>
          <p:cNvPr id="11" name="文本框 9"/>
          <p:cNvSpPr txBox="1"/>
          <p:nvPr/>
        </p:nvSpPr>
        <p:spPr>
          <a:xfrm>
            <a:off x="3019637" y="2343569"/>
            <a:ext cx="1422400" cy="3683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ym typeface="+mn-ea"/>
              </a:rPr>
              <a:t>Accuracy</a:t>
            </a:r>
          </a:p>
        </p:txBody>
      </p:sp>
      <p:sp>
        <p:nvSpPr>
          <p:cNvPr id="12" name="上箭头 10"/>
          <p:cNvSpPr/>
          <p:nvPr/>
        </p:nvSpPr>
        <p:spPr>
          <a:xfrm>
            <a:off x="4155017" y="2343569"/>
            <a:ext cx="288290" cy="36004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3" name="图片 3" descr="[new]BMGEMM-ppt_intro.drawio"/>
          <p:cNvPicPr>
            <a:picLocks noChangeAspect="1"/>
          </p:cNvPicPr>
          <p:nvPr/>
        </p:nvPicPr>
        <p:blipFill>
          <a:blip r:embed="rId4"/>
          <a:stretch>
            <a:fillRect/>
          </a:stretch>
        </p:blipFill>
        <p:spPr>
          <a:xfrm>
            <a:off x="5997575" y="1654810"/>
            <a:ext cx="4514850" cy="4640580"/>
          </a:xfrm>
          <a:prstGeom prst="rect">
            <a:avLst/>
          </a:prstGeom>
        </p:spPr>
      </p:pic>
      <p:sp>
        <p:nvSpPr>
          <p:cNvPr id="14" name="CustomShape 3"/>
          <p:cNvSpPr/>
          <p:nvPr/>
        </p:nvSpPr>
        <p:spPr>
          <a:xfrm>
            <a:off x="672042" y="3968514"/>
            <a:ext cx="5325533" cy="1525711"/>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6385" lvl="0" indent="-285750">
              <a:buClr>
                <a:srgbClr val="CE1126"/>
              </a:buClr>
              <a:buFont typeface="Wingdings" panose="05000000000000000000" pitchFamily="2" charset="2"/>
              <a:buChar char="§"/>
            </a:pPr>
            <a:r>
              <a:rPr lang="en-US" altLang="en-AU" sz="2000" spc="-1">
                <a:solidFill>
                  <a:schemeClr val="tx1"/>
                </a:solidFill>
                <a:uFill>
                  <a:solidFill>
                    <a:srgbClr val="FFFFFF"/>
                  </a:solidFill>
                </a:uFill>
              </a:rPr>
              <a:t>Problem:</a:t>
            </a:r>
          </a:p>
          <a:p>
            <a:pPr marL="743585" lvl="1" indent="-285750">
              <a:buClr>
                <a:srgbClr val="CE1126"/>
              </a:buClr>
              <a:buFont typeface="Wingdings" panose="05000000000000000000" pitchFamily="2" charset="2"/>
              <a:buChar char="§"/>
            </a:pPr>
            <a:r>
              <a:rPr lang="en-US" altLang="zh-CN" sz="2000" spc="-1">
                <a:solidFill>
                  <a:schemeClr val="tx1"/>
                </a:solidFill>
                <a:uFill>
                  <a:solidFill>
                    <a:srgbClr val="FFFFFF"/>
                  </a:solidFill>
                </a:uFill>
              </a:rPr>
              <a:t>Block size ≠ tile size</a:t>
            </a:r>
          </a:p>
          <a:p>
            <a:pPr marL="743585" lvl="1" indent="-285750">
              <a:buClr>
                <a:srgbClr val="CE1126"/>
              </a:buClr>
              <a:buFont typeface="Wingdings" panose="05000000000000000000" pitchFamily="2" charset="2"/>
              <a:buChar char="§"/>
            </a:pPr>
            <a:r>
              <a:rPr lang="en-US" altLang="en-AU" sz="2000" spc="-1">
                <a:uFill>
                  <a:solidFill>
                    <a:srgbClr val="FFFFFF"/>
                  </a:solidFill>
                </a:uFill>
              </a:rPr>
              <a:t>Computation error in cross-block MM</a:t>
            </a:r>
          </a:p>
          <a:p>
            <a:pPr marL="743585" lvl="1" indent="-285750">
              <a:buClr>
                <a:srgbClr val="CE1126"/>
              </a:buClr>
              <a:buFont typeface="Wingdings" panose="05000000000000000000" pitchFamily="2" charset="2"/>
              <a:buChar char="§"/>
            </a:pPr>
            <a:r>
              <a:rPr lang="en-US" altLang="en-AU" sz="2000" b="0" strike="noStrike" spc="-1">
                <a:uFill>
                  <a:solidFill>
                    <a:srgbClr val="FFFFFF"/>
                  </a:solidFill>
                </a:uFill>
              </a:rPr>
              <a:t>Run</a:t>
            </a:r>
            <a:r>
              <a:rPr lang="en-US" altLang="en-AU" sz="2000" spc="-1">
                <a:uFill>
                  <a:solidFill>
                    <a:srgbClr val="FFFFFF"/>
                  </a:solidFill>
                </a:uFill>
              </a:rPr>
              <a:t>time configurable precision GEMM</a:t>
            </a:r>
            <a:endParaRPr lang="en-US" altLang="en-AU" sz="2000" b="0" strike="noStrike" spc="-1">
              <a:uFill>
                <a:solidFill>
                  <a:srgbClr val="FFFFFF"/>
                </a:solidFill>
              </a:uFill>
            </a:endParaRPr>
          </a:p>
        </p:txBody>
      </p:sp>
      <p:sp>
        <p:nvSpPr>
          <p:cNvPr id="3" name="TextBox 2">
            <a:extLst>
              <a:ext uri="{FF2B5EF4-FFF2-40B4-BE49-F238E27FC236}">
                <a16:creationId xmlns:a16="http://schemas.microsoft.com/office/drawing/2014/main" id="{68CA65D6-9339-9F69-EA43-C9AE38C839F9}"/>
              </a:ext>
            </a:extLst>
          </p:cNvPr>
          <p:cNvSpPr txBox="1"/>
          <p:nvPr/>
        </p:nvSpPr>
        <p:spPr>
          <a:xfrm>
            <a:off x="3710152" y="4225159"/>
            <a:ext cx="184731" cy="369332"/>
          </a:xfrm>
          <a:prstGeom prst="rect">
            <a:avLst/>
          </a:prstGeom>
          <a:noFill/>
        </p:spPr>
        <p:txBody>
          <a:bodyPr wrap="none" rtlCol="0">
            <a:spAutoFit/>
          </a:bodyPr>
          <a:lstStyle/>
          <a:p>
            <a:endParaRPr lang="en-US"/>
          </a:p>
        </p:txBody>
      </p:sp>
      <p:sp>
        <p:nvSpPr>
          <p:cNvPr id="15" name="TextBox 14">
            <a:extLst>
              <a:ext uri="{FF2B5EF4-FFF2-40B4-BE49-F238E27FC236}">
                <a16:creationId xmlns:a16="http://schemas.microsoft.com/office/drawing/2014/main" id="{7B41AF53-B533-AC65-7F08-36DEFAB63246}"/>
              </a:ext>
            </a:extLst>
          </p:cNvPr>
          <p:cNvSpPr txBox="1"/>
          <p:nvPr/>
        </p:nvSpPr>
        <p:spPr>
          <a:xfrm>
            <a:off x="2994454" y="3836600"/>
            <a:ext cx="782587" cy="276999"/>
          </a:xfrm>
          <a:prstGeom prst="rect">
            <a:avLst/>
          </a:prstGeom>
          <a:noFill/>
        </p:spPr>
        <p:txBody>
          <a:bodyPr wrap="none" rtlCol="0">
            <a:spAutoFit/>
          </a:bodyPr>
          <a:lstStyle/>
          <a:p>
            <a:r>
              <a:rPr lang="en-US" sz="1200">
                <a:solidFill>
                  <a:schemeClr val="accent6">
                    <a:lumMod val="60000"/>
                    <a:lumOff val="40000"/>
                  </a:schemeClr>
                </a:solidFill>
              </a:rPr>
              <a:t>PE array</a:t>
            </a:r>
          </a:p>
        </p:txBody>
      </p:sp>
      <p:cxnSp>
        <p:nvCxnSpPr>
          <p:cNvPr id="17" name="Straight Arrow Connector 16">
            <a:extLst>
              <a:ext uri="{FF2B5EF4-FFF2-40B4-BE49-F238E27FC236}">
                <a16:creationId xmlns:a16="http://schemas.microsoft.com/office/drawing/2014/main" id="{4BC2AFE0-3793-F113-1C95-4F01BD6E0E20}"/>
              </a:ext>
            </a:extLst>
          </p:cNvPr>
          <p:cNvCxnSpPr/>
          <p:nvPr/>
        </p:nvCxnSpPr>
        <p:spPr>
          <a:xfrm flipH="1">
            <a:off x="3019637" y="4146132"/>
            <a:ext cx="315171" cy="18413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8" name="TextBox 17">
            <a:extLst>
              <a:ext uri="{FF2B5EF4-FFF2-40B4-BE49-F238E27FC236}">
                <a16:creationId xmlns:a16="http://schemas.microsoft.com/office/drawing/2014/main" id="{5BCC8E90-A583-38A5-520E-BC98F55B2CBA}"/>
              </a:ext>
            </a:extLst>
          </p:cNvPr>
          <p:cNvSpPr txBox="1"/>
          <p:nvPr/>
        </p:nvSpPr>
        <p:spPr>
          <a:xfrm>
            <a:off x="-3784" y="4736533"/>
            <a:ext cx="1351652" cy="276999"/>
          </a:xfrm>
          <a:prstGeom prst="rect">
            <a:avLst/>
          </a:prstGeom>
          <a:noFill/>
        </p:spPr>
        <p:txBody>
          <a:bodyPr wrap="none" rtlCol="0">
            <a:spAutoFit/>
          </a:bodyPr>
          <a:lstStyle/>
          <a:p>
            <a:r>
              <a:rPr lang="en-US" sz="1200">
                <a:solidFill>
                  <a:schemeClr val="accent6">
                    <a:lumMod val="60000"/>
                    <a:lumOff val="40000"/>
                  </a:schemeClr>
                </a:solidFill>
              </a:rPr>
              <a:t>Shared exponent</a:t>
            </a:r>
          </a:p>
        </p:txBody>
      </p:sp>
      <p:cxnSp>
        <p:nvCxnSpPr>
          <p:cNvPr id="21" name="Straight Arrow Connector 20">
            <a:extLst>
              <a:ext uri="{FF2B5EF4-FFF2-40B4-BE49-F238E27FC236}">
                <a16:creationId xmlns:a16="http://schemas.microsoft.com/office/drawing/2014/main" id="{6A2FE48E-131E-974B-1521-330073E78B42}"/>
              </a:ext>
            </a:extLst>
          </p:cNvPr>
          <p:cNvCxnSpPr>
            <a:stCxn id="18" idx="0"/>
          </p:cNvCxnSpPr>
          <p:nvPr/>
        </p:nvCxnSpPr>
        <p:spPr>
          <a:xfrm flipV="1">
            <a:off x="672042" y="4491119"/>
            <a:ext cx="704813" cy="24541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4" name="Slide Number Placeholder 3">
            <a:extLst>
              <a:ext uri="{FF2B5EF4-FFF2-40B4-BE49-F238E27FC236}">
                <a16:creationId xmlns:a16="http://schemas.microsoft.com/office/drawing/2014/main" id="{670B9EF8-781C-C2A3-EA1C-D00C4F382409}"/>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41</a:t>
            </a:fld>
            <a:endParaRPr lang="en-US"/>
          </a:p>
        </p:txBody>
      </p:sp>
    </p:spTree>
    <p:extLst>
      <p:ext uri="{BB962C8B-B14F-4D97-AF65-F5344CB8AC3E}">
        <p14:creationId xmlns:p14="http://schemas.microsoft.com/office/powerpoint/2010/main" val="2651517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64788"/>
            <a:ext cx="10651067" cy="492443"/>
          </a:xfrm>
        </p:spPr>
        <p:txBody>
          <a:bodyPr/>
          <a:lstStyle/>
          <a:p>
            <a:r>
              <a:rPr lang="en-US" altLang="zh-CN" dirty="0"/>
              <a:t>Cross-block BM matrix multiplication</a:t>
            </a:r>
            <a:endParaRPr lang="en-US" dirty="0"/>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BM arithmetic</a:t>
            </a:r>
          </a:p>
        </p:txBody>
      </p:sp>
      <p:sp>
        <p:nvSpPr>
          <p:cNvPr id="6" name="文本占位符 2"/>
          <p:cNvSpPr>
            <a:spLocks noGrp="1"/>
          </p:cNvSpPr>
          <p:nvPr/>
        </p:nvSpPr>
        <p:spPr>
          <a:xfrm>
            <a:off x="770467" y="1889462"/>
            <a:ext cx="4547870" cy="1659983"/>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anose="020B0604020202020204" pitchFamily="34" charset="0"/>
              <a:buChar char="•"/>
              <a:defRPr lang="en-AU" sz="1600" kern="1200" dirty="0" smtClean="0">
                <a:solidFill>
                  <a:schemeClr val="tx1"/>
                </a:solidFill>
                <a:latin typeface="+mn-lt"/>
                <a:ea typeface="+mn-ea"/>
                <a:cs typeface="+mn-cs"/>
              </a:defRPr>
            </a:lvl5pPr>
            <a:lvl6pPr marL="1075055" indent="-174625"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a:t>Step 1: Inner product</a:t>
            </a:r>
          </a:p>
          <a:p>
            <a:pPr lvl="1"/>
            <a:r>
              <a:rPr lang="en-US" altLang="zh-CN">
                <a:solidFill>
                  <a:schemeClr val="accent6">
                    <a:lumMod val="60000"/>
                    <a:lumOff val="40000"/>
                  </a:schemeClr>
                </a:solidFill>
              </a:rPr>
              <a:t>Integer based inner-product</a:t>
            </a:r>
          </a:p>
        </p:txBody>
      </p:sp>
      <p:pic>
        <p:nvPicPr>
          <p:cNvPr id="14" name="Picture 13" descr="A screenshot of a computer&#10;&#10;Description automatically generated">
            <a:extLst>
              <a:ext uri="{FF2B5EF4-FFF2-40B4-BE49-F238E27FC236}">
                <a16:creationId xmlns:a16="http://schemas.microsoft.com/office/drawing/2014/main" id="{10128242-BCF0-D754-76C4-AC0BB43B3301}"/>
              </a:ext>
            </a:extLst>
          </p:cNvPr>
          <p:cNvPicPr>
            <a:picLocks noChangeAspect="1"/>
          </p:cNvPicPr>
          <p:nvPr/>
        </p:nvPicPr>
        <p:blipFill>
          <a:blip r:embed="rId3">
            <a:extLst>
              <a:ext uri="{28A0092B-C50C-407E-A947-70E740481C1C}">
                <a14:useLocalDpi xmlns:a14="http://schemas.microsoft.com/office/drawing/2010/main" val="0"/>
              </a:ext>
            </a:extLst>
          </a:blip>
          <a:srcRect b="33517"/>
          <a:stretch/>
        </p:blipFill>
        <p:spPr>
          <a:xfrm>
            <a:off x="1865092" y="1700541"/>
            <a:ext cx="9401997" cy="4476772"/>
          </a:xfrm>
          <a:prstGeom prst="rect">
            <a:avLst/>
          </a:prstGeom>
        </p:spPr>
      </p:pic>
      <p:sp>
        <p:nvSpPr>
          <p:cNvPr id="4" name="Slide Number Placeholder 3">
            <a:extLst>
              <a:ext uri="{FF2B5EF4-FFF2-40B4-BE49-F238E27FC236}">
                <a16:creationId xmlns:a16="http://schemas.microsoft.com/office/drawing/2014/main" id="{53F389E5-8EA6-A20E-DF7D-F756676F1BB5}"/>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42</a:t>
            </a:fld>
            <a:endParaRPr lang="en-US"/>
          </a:p>
        </p:txBody>
      </p:sp>
    </p:spTree>
    <p:extLst>
      <p:ext uri="{BB962C8B-B14F-4D97-AF65-F5344CB8AC3E}">
        <p14:creationId xmlns:p14="http://schemas.microsoft.com/office/powerpoint/2010/main" val="1120079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53499"/>
            <a:ext cx="10651067" cy="492443"/>
          </a:xfrm>
        </p:spPr>
        <p:txBody>
          <a:bodyPr/>
          <a:lstStyle/>
          <a:p>
            <a:r>
              <a:rPr lang="en-US" altLang="zh-CN" dirty="0"/>
              <a:t>Cross-block BM matrix multiplication</a:t>
            </a:r>
            <a:endParaRPr lang="en-US" dirty="0"/>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BM arithmetic</a:t>
            </a:r>
          </a:p>
        </p:txBody>
      </p:sp>
      <mc:AlternateContent xmlns:mc="http://schemas.openxmlformats.org/markup-compatibility/2006" xmlns:a14="http://schemas.microsoft.com/office/drawing/2010/main">
        <mc:Choice Requires="a14">
          <p:sp>
            <p:nvSpPr>
              <p:cNvPr id="7" name="文本占位符 2">
                <a:extLst>
                  <a:ext uri="{FF2B5EF4-FFF2-40B4-BE49-F238E27FC236}">
                    <a16:creationId xmlns:a16="http://schemas.microsoft.com/office/drawing/2014/main" id="{90A75ACF-0427-E916-E7A9-88EBD19FBCD6}"/>
                  </a:ext>
                </a:extLst>
              </p:cNvPr>
              <p:cNvSpPr>
                <a:spLocks noGrp="1"/>
              </p:cNvSpPr>
              <p:nvPr/>
            </p:nvSpPr>
            <p:spPr>
              <a:xfrm>
                <a:off x="770467" y="2207515"/>
                <a:ext cx="4547870" cy="2430145"/>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anose="020B0604020202020204" pitchFamily="34" charset="0"/>
                  <a:buChar char="•"/>
                  <a:defRPr lang="en-AU" sz="1600" kern="1200" dirty="0" smtClean="0">
                    <a:solidFill>
                      <a:schemeClr val="tx1"/>
                    </a:solidFill>
                    <a:latin typeface="+mn-lt"/>
                    <a:ea typeface="+mn-ea"/>
                    <a:cs typeface="+mn-cs"/>
                  </a:defRPr>
                </a:lvl5pPr>
                <a:lvl6pPr marL="1075055" indent="-174625"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a:solidFill>
                      <a:schemeClr val="tx1"/>
                    </a:solidFill>
                  </a:rPr>
                  <a:t>Step 2: Normalization</a:t>
                </a:r>
              </a:p>
              <a:p>
                <a:pPr lvl="1"/>
                <a:r>
                  <a:rPr lang="en-US" altLang="zh-CN">
                    <a:solidFill>
                      <a:schemeClr val="accent6">
                        <a:lumMod val="60000"/>
                        <a:lumOff val="40000"/>
                      </a:schemeClr>
                    </a:solidFill>
                  </a:rPr>
                  <a:t>Find maximum </a:t>
                </a:r>
                <a:r>
                  <a:rPr lang="en-US" altLang="zh-CN">
                    <a:solidFill>
                      <a:schemeClr val="tx1"/>
                    </a:solidFill>
                  </a:rPr>
                  <a:t>in the block</a:t>
                </a:r>
              </a:p>
              <a:p>
                <a:pPr lvl="1"/>
                <a:r>
                  <a:rPr lang="en-US" altLang="zh-CN">
                    <a:solidFill>
                      <a:schemeClr val="accent6">
                        <a:lumMod val="60000"/>
                        <a:lumOff val="40000"/>
                      </a:schemeClr>
                    </a:solidFill>
                  </a:rPr>
                  <a:t>Norm: </a:t>
                </a:r>
                <a:r>
                  <a:rPr lang="en-US" altLang="zh-CN"/>
                  <a:t>Convert</a:t>
                </a:r>
                <a:r>
                  <a:rPr lang="en-US" altLang="zh-CN">
                    <a:solidFill>
                      <a:schemeClr val="accent6">
                        <a:lumMod val="60000"/>
                        <a:lumOff val="40000"/>
                      </a:schemeClr>
                    </a:solidFill>
                  </a:rPr>
                  <a:t> </a:t>
                </a:r>
                <a14:m>
                  <m:oMath xmlns:m="http://schemas.openxmlformats.org/officeDocument/2006/math">
                    <m:r>
                      <a:rPr lang="zh-CN" altLang="en-US" i="1" dirty="0" smtClean="0">
                        <a:latin typeface="Cambria Math" panose="02040503050406030204" pitchFamily="18" charset="0"/>
                      </a:rPr>
                      <m:t>𝑃</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𝐵𝑙𝑘</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m:t>
                    </m:r>
                  </m:oMath>
                </a14:m>
                <a:r>
                  <a:rPr lang="en-US" altLang="zh-CN">
                    <a:solidFill>
                      <a:schemeClr val="tx1"/>
                    </a:solidFill>
                  </a:rPr>
                  <a:t> to C</a:t>
                </a:r>
              </a:p>
              <a:p>
                <a:pPr lvl="1"/>
                <a:r>
                  <a:rPr lang="en-US" altLang="zh-CN">
                    <a:solidFill>
                      <a:schemeClr val="tx1"/>
                    </a:solidFill>
                  </a:rPr>
                  <a:t>Adjust shared exponent </a:t>
                </a:r>
                <a:r>
                  <a:rPr lang="el-GR" altLang="zh-CN">
                    <a:solidFill>
                      <a:schemeClr val="tx1"/>
                    </a:solidFill>
                  </a:rPr>
                  <a:t>β</a:t>
                </a:r>
                <a:endParaRPr altLang="zh-CN">
                  <a:solidFill>
                    <a:schemeClr val="tx1"/>
                  </a:solidFill>
                </a:endParaRPr>
              </a:p>
            </p:txBody>
          </p:sp>
        </mc:Choice>
        <mc:Fallback xmlns="">
          <p:sp>
            <p:nvSpPr>
              <p:cNvPr id="7" name="文本占位符 2">
                <a:extLst>
                  <a:ext uri="{FF2B5EF4-FFF2-40B4-BE49-F238E27FC236}">
                    <a16:creationId xmlns:a16="http://schemas.microsoft.com/office/drawing/2014/main" id="{90A75ACF-0427-E916-E7A9-88EBD19FBCD6}"/>
                  </a:ext>
                </a:extLst>
              </p:cNvPr>
              <p:cNvSpPr>
                <a:spLocks noGrp="1" noRot="1" noChangeAspect="1" noMove="1" noResize="1" noEditPoints="1" noAdjustHandles="1" noChangeArrowheads="1" noChangeShapeType="1" noTextEdit="1"/>
              </p:cNvSpPr>
              <p:nvPr/>
            </p:nvSpPr>
            <p:spPr>
              <a:xfrm>
                <a:off x="770467" y="2207515"/>
                <a:ext cx="4547870" cy="2430145"/>
              </a:xfrm>
              <a:prstGeom prst="rect">
                <a:avLst/>
              </a:prstGeom>
              <a:blipFill>
                <a:blip r:embed="rId2"/>
                <a:stretch>
                  <a:fillRect l="-3217" t="-1003"/>
                </a:stretch>
              </a:blipFill>
            </p:spPr>
            <p:txBody>
              <a:bodyPr/>
              <a:lstStyle/>
              <a:p>
                <a:r>
                  <a:rPr lang="en-US">
                    <a:noFill/>
                  </a:rPr>
                  <a:t> </a:t>
                </a:r>
              </a:p>
            </p:txBody>
          </p:sp>
        </mc:Fallback>
      </mc:AlternateContent>
      <p:pic>
        <p:nvPicPr>
          <p:cNvPr id="11" name="Picture 10" descr="A screenshot of a computer&#10;&#10;Description automatically generated">
            <a:extLst>
              <a:ext uri="{FF2B5EF4-FFF2-40B4-BE49-F238E27FC236}">
                <a16:creationId xmlns:a16="http://schemas.microsoft.com/office/drawing/2014/main" id="{1E9FE3E6-0B3C-8AFE-4CCC-B797B80FB5E5}"/>
              </a:ext>
            </a:extLst>
          </p:cNvPr>
          <p:cNvPicPr>
            <a:picLocks noChangeAspect="1"/>
          </p:cNvPicPr>
          <p:nvPr/>
        </p:nvPicPr>
        <p:blipFill>
          <a:blip r:embed="rId3">
            <a:extLst>
              <a:ext uri="{28A0092B-C50C-407E-A947-70E740481C1C}">
                <a14:useLocalDpi xmlns:a14="http://schemas.microsoft.com/office/drawing/2010/main" val="0"/>
              </a:ext>
            </a:extLst>
          </a:blip>
          <a:srcRect l="9191" t="65622" r="20410"/>
          <a:stretch/>
        </p:blipFill>
        <p:spPr>
          <a:xfrm>
            <a:off x="4876800" y="2207515"/>
            <a:ext cx="6001407" cy="2098948"/>
          </a:xfrm>
          <a:prstGeom prst="rect">
            <a:avLst/>
          </a:prstGeom>
        </p:spPr>
      </p:pic>
      <p:sp>
        <p:nvSpPr>
          <p:cNvPr id="6" name="Slide Number Placeholder 5">
            <a:extLst>
              <a:ext uri="{FF2B5EF4-FFF2-40B4-BE49-F238E27FC236}">
                <a16:creationId xmlns:a16="http://schemas.microsoft.com/office/drawing/2014/main" id="{A9DECE79-51EE-6ACE-458D-5B1307CB2684}"/>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43</a:t>
            </a:fld>
            <a:endParaRPr lang="en-US"/>
          </a:p>
        </p:txBody>
      </p:sp>
    </p:spTree>
    <p:extLst>
      <p:ext uri="{BB962C8B-B14F-4D97-AF65-F5344CB8AC3E}">
        <p14:creationId xmlns:p14="http://schemas.microsoft.com/office/powerpoint/2010/main" val="768844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8210-AF9F-2371-762D-204EE6A8C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29F62-F77F-8C0B-0012-713436AE8E70}"/>
              </a:ext>
            </a:extLst>
          </p:cNvPr>
          <p:cNvSpPr>
            <a:spLocks noGrp="1"/>
          </p:cNvSpPr>
          <p:nvPr>
            <p:ph type="title"/>
          </p:nvPr>
        </p:nvSpPr>
        <p:spPr>
          <a:xfrm>
            <a:off x="770467" y="864788"/>
            <a:ext cx="10651067" cy="492443"/>
          </a:xfrm>
        </p:spPr>
        <p:txBody>
          <a:bodyPr/>
          <a:lstStyle/>
          <a:p>
            <a:r>
              <a:rPr lang="en-US" altLang="zh-CN" dirty="0"/>
              <a:t>PE -- scalar inner-product computation</a:t>
            </a:r>
            <a:endParaRPr lang="en-US" dirty="0"/>
          </a:p>
        </p:txBody>
      </p:sp>
      <p:sp>
        <p:nvSpPr>
          <p:cNvPr id="5" name="object 4">
            <a:extLst>
              <a:ext uri="{FF2B5EF4-FFF2-40B4-BE49-F238E27FC236}">
                <a16:creationId xmlns:a16="http://schemas.microsoft.com/office/drawing/2014/main" id="{25FB476E-5CC4-04A0-A5A1-CE416941B27B}"/>
              </a:ext>
            </a:extLst>
          </p:cNvPr>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BM arithmetic</a:t>
            </a:r>
          </a:p>
        </p:txBody>
      </p:sp>
      <p:sp>
        <p:nvSpPr>
          <p:cNvPr id="6" name="文本占位符 2">
            <a:extLst>
              <a:ext uri="{FF2B5EF4-FFF2-40B4-BE49-F238E27FC236}">
                <a16:creationId xmlns:a16="http://schemas.microsoft.com/office/drawing/2014/main" id="{6D052049-4ED8-4F94-8CAF-CDDF4E142B36}"/>
              </a:ext>
            </a:extLst>
          </p:cNvPr>
          <p:cNvSpPr>
            <a:spLocks noGrp="1"/>
          </p:cNvSpPr>
          <p:nvPr/>
        </p:nvSpPr>
        <p:spPr>
          <a:xfrm>
            <a:off x="770467" y="2158693"/>
            <a:ext cx="4342765" cy="1911350"/>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anose="020B0604020202020204" pitchFamily="34" charset="0"/>
              <a:buChar char="•"/>
              <a:defRPr lang="en-AU" sz="1600" kern="1200" dirty="0" smtClean="0">
                <a:solidFill>
                  <a:schemeClr val="tx1"/>
                </a:solidFill>
                <a:latin typeface="+mn-lt"/>
                <a:ea typeface="+mn-ea"/>
                <a:cs typeface="+mn-cs"/>
              </a:defRPr>
            </a:lvl5pPr>
            <a:lvl6pPr marL="1075055" indent="-174625"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altLang="zh-CN"/>
              <a:t>Mixed precision</a:t>
            </a:r>
          </a:p>
          <a:p>
            <a:pPr lvl="1"/>
            <a:r>
              <a:rPr altLang="zh-CN">
                <a:solidFill>
                  <a:schemeClr val="accent6">
                    <a:lumMod val="60000"/>
                    <a:lumOff val="40000"/>
                  </a:schemeClr>
                </a:solidFill>
              </a:rPr>
              <a:t>A mixed-precision decoder </a:t>
            </a:r>
            <a:r>
              <a:rPr altLang="zh-CN">
                <a:solidFill>
                  <a:schemeClr val="tx1"/>
                </a:solidFill>
              </a:rPr>
              <a:t>in </a:t>
            </a:r>
            <a:r>
              <a:rPr altLang="zh-CN" err="1">
                <a:solidFill>
                  <a:schemeClr val="tx1"/>
                </a:solidFill>
              </a:rPr>
              <a:t>minifloat</a:t>
            </a:r>
            <a:r>
              <a:rPr altLang="zh-CN">
                <a:solidFill>
                  <a:schemeClr val="tx1"/>
                </a:solidFill>
              </a:rPr>
              <a:t> input</a:t>
            </a:r>
          </a:p>
          <a:p>
            <a:pPr lvl="1"/>
            <a:r>
              <a:rPr altLang="zh-CN">
                <a:solidFill>
                  <a:schemeClr val="accent6">
                    <a:lumMod val="60000"/>
                    <a:lumOff val="40000"/>
                  </a:schemeClr>
                </a:solidFill>
              </a:rPr>
              <a:t>Selectable boundary thresholds </a:t>
            </a:r>
            <a:r>
              <a:rPr altLang="zh-CN">
                <a:solidFill>
                  <a:schemeClr val="tx1"/>
                </a:solidFill>
              </a:rPr>
              <a:t>in Norm block </a:t>
            </a:r>
            <a:r>
              <a:rPr altLang="zh-CN">
                <a:solidFill>
                  <a:schemeClr val="bg1">
                    <a:lumMod val="65000"/>
                  </a:schemeClr>
                </a:solidFill>
              </a:rPr>
              <a:t>(Next page)</a:t>
            </a:r>
          </a:p>
        </p:txBody>
      </p:sp>
      <p:sp>
        <p:nvSpPr>
          <p:cNvPr id="8" name="文本框 5">
            <a:extLst>
              <a:ext uri="{FF2B5EF4-FFF2-40B4-BE49-F238E27FC236}">
                <a16:creationId xmlns:a16="http://schemas.microsoft.com/office/drawing/2014/main" id="{1EC74F28-4A49-5F8B-87D9-116BFD0EDEEF}"/>
              </a:ext>
            </a:extLst>
          </p:cNvPr>
          <p:cNvSpPr txBox="1"/>
          <p:nvPr/>
        </p:nvSpPr>
        <p:spPr>
          <a:xfrm>
            <a:off x="6203604" y="5875869"/>
            <a:ext cx="4572000" cy="3683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a:t>PE design of GEMM </a:t>
            </a:r>
            <a:r>
              <a:rPr lang="en-US" altLang="zh-CN"/>
              <a:t>kernel</a:t>
            </a:r>
            <a:endParaRPr lang="zh-CN" altLang="en-US"/>
          </a:p>
        </p:txBody>
      </p:sp>
      <p:cxnSp>
        <p:nvCxnSpPr>
          <p:cNvPr id="9" name="直接箭头连接符 6">
            <a:extLst>
              <a:ext uri="{FF2B5EF4-FFF2-40B4-BE49-F238E27FC236}">
                <a16:creationId xmlns:a16="http://schemas.microsoft.com/office/drawing/2014/main" id="{DEB770BD-966D-DB08-F2C9-08DEDBF4266D}"/>
              </a:ext>
            </a:extLst>
          </p:cNvPr>
          <p:cNvCxnSpPr>
            <a:cxnSpLocks/>
          </p:cNvCxnSpPr>
          <p:nvPr/>
        </p:nvCxnSpPr>
        <p:spPr>
          <a:xfrm flipV="1">
            <a:off x="5043948" y="2544417"/>
            <a:ext cx="1694782" cy="228280"/>
          </a:xfrm>
          <a:prstGeom prst="straightConnector1">
            <a:avLst/>
          </a:prstGeom>
          <a:ln>
            <a:solidFill>
              <a:schemeClr val="accent1">
                <a:lumMod val="60000"/>
                <a:lumOff val="40000"/>
              </a:schemeClr>
            </a:solidFill>
            <a:prstDash val="dash"/>
            <a:tailEnd type="arrow"/>
          </a:ln>
        </p:spPr>
        <p:style>
          <a:lnRef idx="2">
            <a:schemeClr val="accent1"/>
          </a:lnRef>
          <a:fillRef idx="0">
            <a:srgbClr val="FFFFFF"/>
          </a:fillRef>
          <a:effectRef idx="0">
            <a:srgbClr val="FFFFFF"/>
          </a:effectRef>
          <a:fontRef idx="minor">
            <a:schemeClr val="tx1"/>
          </a:fontRef>
        </p:style>
      </p:cxnSp>
      <p:pic>
        <p:nvPicPr>
          <p:cNvPr id="10" name="Picture 9" descr="A diagram of a block diagram&#10;&#10;Description automatically generated">
            <a:extLst>
              <a:ext uri="{FF2B5EF4-FFF2-40B4-BE49-F238E27FC236}">
                <a16:creationId xmlns:a16="http://schemas.microsoft.com/office/drawing/2014/main" id="{FB13AF7A-38BD-7DEC-D426-63E907DFD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851" y="1815912"/>
            <a:ext cx="5157360" cy="4464110"/>
          </a:xfrm>
          <a:prstGeom prst="rect">
            <a:avLst/>
          </a:prstGeom>
        </p:spPr>
      </p:pic>
      <p:sp>
        <p:nvSpPr>
          <p:cNvPr id="4" name="Slide Number Placeholder 3">
            <a:extLst>
              <a:ext uri="{FF2B5EF4-FFF2-40B4-BE49-F238E27FC236}">
                <a16:creationId xmlns:a16="http://schemas.microsoft.com/office/drawing/2014/main" id="{06B9A113-9D46-848E-A62C-10B2D62ADCFB}"/>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44</a:t>
            </a:fld>
            <a:endParaRPr lang="en-US"/>
          </a:p>
        </p:txBody>
      </p:sp>
    </p:spTree>
    <p:extLst>
      <p:ext uri="{BB962C8B-B14F-4D97-AF65-F5344CB8AC3E}">
        <p14:creationId xmlns:p14="http://schemas.microsoft.com/office/powerpoint/2010/main" val="4057074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53495"/>
            <a:ext cx="10651067" cy="492443"/>
          </a:xfrm>
        </p:spPr>
        <p:txBody>
          <a:bodyPr/>
          <a:lstStyle/>
          <a:p>
            <a:r>
              <a:rPr lang="en-US" dirty="0"/>
              <a:t>BM GEMM kernel</a:t>
            </a:r>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BM arithmetic</a:t>
            </a:r>
          </a:p>
        </p:txBody>
      </p:sp>
      <p:pic>
        <p:nvPicPr>
          <p:cNvPr id="6" name="图片 4" descr="BMGEMM"/>
          <p:cNvPicPr>
            <a:picLocks noChangeAspect="1"/>
          </p:cNvPicPr>
          <p:nvPr/>
        </p:nvPicPr>
        <p:blipFill>
          <a:blip r:embed="rId2">
            <a:alphaModFix amt="65000"/>
          </a:blip>
          <a:stretch>
            <a:fillRect/>
          </a:stretch>
        </p:blipFill>
        <p:spPr>
          <a:xfrm>
            <a:off x="6439172" y="1181748"/>
            <a:ext cx="4577080" cy="5325110"/>
          </a:xfrm>
          <a:prstGeom prst="rect">
            <a:avLst/>
          </a:prstGeom>
        </p:spPr>
      </p:pic>
      <p:sp>
        <p:nvSpPr>
          <p:cNvPr id="7" name="矩形 2"/>
          <p:cNvSpPr/>
          <p:nvPr/>
        </p:nvSpPr>
        <p:spPr>
          <a:xfrm>
            <a:off x="7446917" y="2045348"/>
            <a:ext cx="3161665" cy="2890520"/>
          </a:xfrm>
          <a:prstGeom prst="rect">
            <a:avLst/>
          </a:prstGeom>
          <a:solidFill>
            <a:schemeClr val="accent6">
              <a:lumMod val="20000"/>
              <a:lumOff val="80000"/>
              <a:alpha val="10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a:solidFill>
                <a:srgbClr val="FF0000"/>
              </a:solidFill>
            </a:endParaRPr>
          </a:p>
        </p:txBody>
      </p:sp>
      <p:sp>
        <p:nvSpPr>
          <p:cNvPr id="8" name="矩形 5"/>
          <p:cNvSpPr/>
          <p:nvPr/>
        </p:nvSpPr>
        <p:spPr>
          <a:xfrm>
            <a:off x="7447552" y="4998098"/>
            <a:ext cx="3161030" cy="1139825"/>
          </a:xfrm>
          <a:prstGeom prst="rect">
            <a:avLst/>
          </a:prstGeom>
          <a:solidFill>
            <a:schemeClr val="accent6">
              <a:lumMod val="20000"/>
              <a:lumOff val="80000"/>
              <a:alpha val="10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zh-CN">
              <a:solidFill>
                <a:srgbClr val="FF0000"/>
              </a:solidFill>
            </a:endParaRPr>
          </a:p>
        </p:txBody>
      </p:sp>
      <p:sp>
        <p:nvSpPr>
          <p:cNvPr id="9" name="文本框 15"/>
          <p:cNvSpPr txBox="1"/>
          <p:nvPr/>
        </p:nvSpPr>
        <p:spPr>
          <a:xfrm>
            <a:off x="10608582" y="2816081"/>
            <a:ext cx="1659890" cy="64516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solidFill>
                  <a:srgbClr val="FF0000"/>
                </a:solidFill>
                <a:sym typeface="+mn-ea"/>
              </a:rPr>
              <a:t>PE array</a:t>
            </a:r>
            <a:endParaRPr lang="en-US" altLang="zh-CN">
              <a:solidFill>
                <a:srgbClr val="FF0000"/>
              </a:solidFill>
            </a:endParaRPr>
          </a:p>
          <a:p>
            <a:pPr algn="ctr"/>
            <a:r>
              <a:rPr lang="en-US" altLang="zh-CN">
                <a:solidFill>
                  <a:srgbClr val="FF0000"/>
                </a:solidFill>
                <a:sym typeface="+mn-ea"/>
              </a:rPr>
              <a:t>(inner-product)</a:t>
            </a:r>
          </a:p>
        </p:txBody>
      </p:sp>
      <p:sp>
        <p:nvSpPr>
          <p:cNvPr id="10" name="文本框 17"/>
          <p:cNvSpPr txBox="1"/>
          <p:nvPr/>
        </p:nvSpPr>
        <p:spPr>
          <a:xfrm>
            <a:off x="10599844" y="5632661"/>
            <a:ext cx="1643380" cy="3683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a:solidFill>
                  <a:srgbClr val="FF0000"/>
                </a:solidFill>
                <a:sym typeface="+mn-ea"/>
              </a:rPr>
              <a:t>Normalization</a:t>
            </a:r>
          </a:p>
        </p:txBody>
      </p:sp>
      <p:pic>
        <p:nvPicPr>
          <p:cNvPr id="11" name="图片 10"/>
          <p:cNvPicPr>
            <a:picLocks noChangeAspect="1"/>
          </p:cNvPicPr>
          <p:nvPr/>
        </p:nvPicPr>
        <p:blipFill>
          <a:blip r:embed="rId3"/>
          <a:srcRect b="27055"/>
          <a:stretch>
            <a:fillRect/>
          </a:stretch>
        </p:blipFill>
        <p:spPr>
          <a:xfrm>
            <a:off x="764226" y="3449729"/>
            <a:ext cx="4618355" cy="2546985"/>
          </a:xfrm>
          <a:prstGeom prst="rect">
            <a:avLst/>
          </a:prstGeom>
        </p:spPr>
      </p:pic>
      <p:sp>
        <p:nvSpPr>
          <p:cNvPr id="12" name="文本框 11"/>
          <p:cNvSpPr txBox="1"/>
          <p:nvPr/>
        </p:nvSpPr>
        <p:spPr>
          <a:xfrm>
            <a:off x="908371" y="3305584"/>
            <a:ext cx="1311275" cy="3067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a:solidFill>
                  <a:srgbClr val="FF0000"/>
                </a:solidFill>
              </a:rPr>
              <a:t>inner-product</a:t>
            </a:r>
          </a:p>
        </p:txBody>
      </p:sp>
      <p:sp>
        <p:nvSpPr>
          <p:cNvPr id="13" name="右大括号 12"/>
          <p:cNvSpPr/>
          <p:nvPr/>
        </p:nvSpPr>
        <p:spPr>
          <a:xfrm rot="16200000">
            <a:off x="3160716" y="2589939"/>
            <a:ext cx="209550" cy="1834515"/>
          </a:xfrm>
          <a:prstGeom prst="rightBrace">
            <a:avLst/>
          </a:prstGeom>
        </p:spPr>
        <p:style>
          <a:lnRef idx="2">
            <a:schemeClr val="accent1"/>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14" name="文本框 13"/>
          <p:cNvSpPr txBox="1"/>
          <p:nvPr/>
        </p:nvSpPr>
        <p:spPr>
          <a:xfrm>
            <a:off x="2517461" y="3122746"/>
            <a:ext cx="1403985" cy="3067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a:solidFill>
                  <a:srgbClr val="FF0000"/>
                </a:solidFill>
              </a:rPr>
              <a:t>Find Maximum</a:t>
            </a:r>
          </a:p>
        </p:txBody>
      </p:sp>
      <p:sp>
        <p:nvSpPr>
          <p:cNvPr id="15" name="文本框 14"/>
          <p:cNvSpPr txBox="1"/>
          <p:nvPr/>
        </p:nvSpPr>
        <p:spPr>
          <a:xfrm>
            <a:off x="4148776" y="3289074"/>
            <a:ext cx="1311275" cy="3067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a:solidFill>
                  <a:srgbClr val="FF0000"/>
                </a:solidFill>
              </a:rPr>
              <a:t>norm</a:t>
            </a:r>
          </a:p>
        </p:txBody>
      </p:sp>
      <p:sp>
        <p:nvSpPr>
          <p:cNvPr id="20" name="文本占位符 2"/>
          <p:cNvSpPr>
            <a:spLocks noGrp="1"/>
          </p:cNvSpPr>
          <p:nvPr/>
        </p:nvSpPr>
        <p:spPr>
          <a:xfrm>
            <a:off x="764226" y="1780923"/>
            <a:ext cx="5606938" cy="813602"/>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anose="020B0604020202020204" pitchFamily="34" charset="0"/>
              <a:buChar char="•"/>
              <a:defRPr lang="en-AU" sz="1600" kern="1200" dirty="0" smtClean="0">
                <a:solidFill>
                  <a:schemeClr val="tx1"/>
                </a:solidFill>
                <a:latin typeface="+mn-lt"/>
                <a:ea typeface="+mn-ea"/>
                <a:cs typeface="+mn-cs"/>
              </a:defRPr>
            </a:lvl5pPr>
            <a:lvl6pPr marL="1075055" indent="-174625"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altLang="zh-CN"/>
              <a:t>Pipelined implementation</a:t>
            </a:r>
          </a:p>
          <a:p>
            <a:pPr lvl="1"/>
            <a:r>
              <a:rPr altLang="zh-CN">
                <a:solidFill>
                  <a:schemeClr val="accent6">
                    <a:lumMod val="60000"/>
                    <a:lumOff val="40000"/>
                  </a:schemeClr>
                </a:solidFill>
              </a:rPr>
              <a:t>Inter block &amp; Intra-Normalization </a:t>
            </a:r>
            <a:r>
              <a:rPr altLang="zh-CN"/>
              <a:t>Pipeline</a:t>
            </a:r>
          </a:p>
        </p:txBody>
      </p:sp>
      <p:sp>
        <p:nvSpPr>
          <p:cNvPr id="22" name="Rectangle 21"/>
          <p:cNvSpPr/>
          <p:nvPr/>
        </p:nvSpPr>
        <p:spPr>
          <a:xfrm>
            <a:off x="2219646" y="3122746"/>
            <a:ext cx="3240405" cy="998999"/>
          </a:xfrm>
          <a:prstGeom prst="rect">
            <a:avLst/>
          </a:prstGeom>
          <a:noFill/>
          <a:ln>
            <a:solidFill>
              <a:schemeClr val="accent1">
                <a:lumMod val="40000"/>
                <a:lumOff val="6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cxnSpLocks/>
            <a:stCxn id="22" idx="3"/>
          </p:cNvCxnSpPr>
          <p:nvPr/>
        </p:nvCxnSpPr>
        <p:spPr>
          <a:xfrm>
            <a:off x="5460051" y="3622246"/>
            <a:ext cx="1825332" cy="1655432"/>
          </a:xfrm>
          <a:prstGeom prst="straightConnector1">
            <a:avLst/>
          </a:prstGeom>
          <a:ln w="28575" cap="flat" cmpd="sng" algn="ctr">
            <a:solidFill>
              <a:schemeClr val="accent1">
                <a:lumMod val="40000"/>
                <a:lumOff val="60000"/>
              </a:schemeClr>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Slide Number Placeholder 3">
            <a:extLst>
              <a:ext uri="{FF2B5EF4-FFF2-40B4-BE49-F238E27FC236}">
                <a16:creationId xmlns:a16="http://schemas.microsoft.com/office/drawing/2014/main" id="{66380256-5536-9C56-4626-4A5642A9D16B}"/>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45</a:t>
            </a:fld>
            <a:endParaRPr lang="en-US"/>
          </a:p>
        </p:txBody>
      </p:sp>
    </p:spTree>
    <p:extLst>
      <p:ext uri="{BB962C8B-B14F-4D97-AF65-F5344CB8AC3E}">
        <p14:creationId xmlns:p14="http://schemas.microsoft.com/office/powerpoint/2010/main" val="38432712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53499"/>
            <a:ext cx="10651067" cy="492443"/>
          </a:xfrm>
        </p:spPr>
        <p:txBody>
          <a:bodyPr/>
          <a:lstStyle/>
          <a:p>
            <a:r>
              <a:rPr lang="en-US" altLang="zh-CN" dirty="0">
                <a:sym typeface="+mn-ea"/>
              </a:rPr>
              <a:t>DSP packing</a:t>
            </a:r>
            <a:endParaRPr lang="en-US" dirty="0"/>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BM arithmetic</a:t>
            </a:r>
          </a:p>
        </p:txBody>
      </p:sp>
      <p:sp>
        <p:nvSpPr>
          <p:cNvPr id="6" name="文本占位符 2"/>
          <p:cNvSpPr>
            <a:spLocks noGrp="1"/>
          </p:cNvSpPr>
          <p:nvPr/>
        </p:nvSpPr>
        <p:spPr>
          <a:xfrm>
            <a:off x="650970" y="1549222"/>
            <a:ext cx="6748312" cy="5095891"/>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anose="020B0604020202020204" pitchFamily="34" charset="0"/>
              <a:buChar char="•"/>
              <a:defRPr lang="en-AU" sz="1600" kern="1200" dirty="0" smtClean="0">
                <a:solidFill>
                  <a:schemeClr val="tx1"/>
                </a:solidFill>
                <a:latin typeface="+mn-lt"/>
                <a:ea typeface="+mn-ea"/>
                <a:cs typeface="+mn-cs"/>
              </a:defRPr>
            </a:lvl5pPr>
            <a:lvl6pPr marL="1075055" indent="-174625"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altLang="zh-CN"/>
              <a:t>DSP packed PE optimized for </a:t>
            </a:r>
            <a:r>
              <a:rPr altLang="zh-CN">
                <a:solidFill>
                  <a:schemeClr val="accent6">
                    <a:lumMod val="60000"/>
                    <a:lumOff val="40000"/>
                  </a:schemeClr>
                </a:solidFill>
              </a:rPr>
              <a:t>4-bit</a:t>
            </a:r>
            <a:r>
              <a:rPr altLang="zh-CN"/>
              <a:t> BM training</a:t>
            </a:r>
          </a:p>
          <a:p>
            <a:pPr lvl="1"/>
            <a:r>
              <a:rPr altLang="zh-CN"/>
              <a:t>Each PE has </a:t>
            </a:r>
            <a:r>
              <a:rPr altLang="zh-CN">
                <a:solidFill>
                  <a:schemeClr val="accent6">
                    <a:lumMod val="60000"/>
                    <a:lumOff val="40000"/>
                  </a:schemeClr>
                </a:solidFill>
              </a:rPr>
              <a:t>2*3 input, 6 MAC unit</a:t>
            </a:r>
          </a:p>
          <a:p>
            <a:pPr lvl="1"/>
            <a:r>
              <a:rPr altLang="zh-CN">
                <a:solidFill>
                  <a:schemeClr val="accent6">
                    <a:lumMod val="60000"/>
                    <a:lumOff val="40000"/>
                  </a:schemeClr>
                </a:solidFill>
                <a:sym typeface="+mn-ea"/>
              </a:rPr>
              <a:t> 6 </a:t>
            </a:r>
            <a:r>
              <a:rPr altLang="zh-CN">
                <a:sym typeface="+mn-ea"/>
              </a:rPr>
              <a:t>Significand multiplication in MAC mapped to </a:t>
            </a:r>
            <a:r>
              <a:rPr altLang="zh-CN">
                <a:solidFill>
                  <a:schemeClr val="accent6">
                    <a:lumMod val="60000"/>
                    <a:lumOff val="40000"/>
                  </a:schemeClr>
                </a:solidFill>
                <a:sym typeface="+mn-ea"/>
              </a:rPr>
              <a:t>one DSP48E2</a:t>
            </a:r>
            <a:endParaRPr altLang="zh-CN">
              <a:solidFill>
                <a:schemeClr val="accent6">
                  <a:lumMod val="60000"/>
                  <a:lumOff val="40000"/>
                </a:schemeClr>
              </a:solidFill>
            </a:endParaRPr>
          </a:p>
          <a:p>
            <a:pPr lvl="1"/>
            <a:r>
              <a:rPr lang="en-US" altLang="zh-CN">
                <a:solidFill>
                  <a:schemeClr val="tx1"/>
                </a:solidFill>
              </a:rPr>
              <a:t>Support </a:t>
            </a:r>
            <a:r>
              <a:rPr lang="en-US" altLang="zh-CN">
                <a:solidFill>
                  <a:schemeClr val="accent6">
                    <a:lumMod val="60000"/>
                    <a:lumOff val="40000"/>
                  </a:schemeClr>
                </a:solidFill>
              </a:rPr>
              <a:t>different precisions </a:t>
            </a:r>
            <a:r>
              <a:rPr lang="en-US" altLang="zh-CN">
                <a:solidFill>
                  <a:schemeClr val="tx1"/>
                </a:solidFill>
              </a:rPr>
              <a:t>during training</a:t>
            </a:r>
            <a:endParaRPr lang="en-US" altLang="zh-CN">
              <a:solidFill>
                <a:schemeClr val="accent2">
                  <a:lumMod val="60000"/>
                  <a:lumOff val="40000"/>
                </a:schemeClr>
              </a:solidFill>
            </a:endParaRPr>
          </a:p>
          <a:p>
            <a:pPr marL="177800" lvl="1" indent="0">
              <a:buNone/>
            </a:pPr>
            <a:endParaRPr lang="en-US" altLang="zh-CN">
              <a:solidFill>
                <a:schemeClr val="accent2">
                  <a:lumMod val="60000"/>
                  <a:lumOff val="40000"/>
                </a:schemeClr>
              </a:solidFill>
            </a:endParaRPr>
          </a:p>
        </p:txBody>
      </p:sp>
      <p:sp>
        <p:nvSpPr>
          <p:cNvPr id="7" name="文本框 9"/>
          <p:cNvSpPr txBox="1"/>
          <p:nvPr/>
        </p:nvSpPr>
        <p:spPr>
          <a:xfrm>
            <a:off x="758237" y="5875510"/>
            <a:ext cx="4572000" cy="3683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a:solidFill>
                  <a:schemeClr val="accent6">
                    <a:lumMod val="75000"/>
                  </a:schemeClr>
                </a:solidFill>
              </a:rPr>
              <a:t>DSP packed PE design for 4-bit BM MAC</a:t>
            </a:r>
          </a:p>
        </p:txBody>
      </p:sp>
      <p:pic>
        <p:nvPicPr>
          <p:cNvPr id="8" name="图片 10" descr="[new]BMGEMM-ppt_DSP_PE.drawio"/>
          <p:cNvPicPr>
            <a:picLocks noChangeAspect="1"/>
          </p:cNvPicPr>
          <p:nvPr/>
        </p:nvPicPr>
        <p:blipFill>
          <a:blip r:embed="rId2"/>
          <a:stretch>
            <a:fillRect/>
          </a:stretch>
        </p:blipFill>
        <p:spPr>
          <a:xfrm>
            <a:off x="563927" y="3304395"/>
            <a:ext cx="4555490" cy="25019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AD04030-E1E0-702B-8514-DF10BD2CF375}"/>
              </a:ext>
            </a:extLst>
          </p:cNvPr>
          <p:cNvPicPr>
            <a:picLocks noChangeAspect="1"/>
          </p:cNvPicPr>
          <p:nvPr/>
        </p:nvPicPr>
        <p:blipFill>
          <a:blip r:embed="rId3">
            <a:extLst>
              <a:ext uri="{28A0092B-C50C-407E-A947-70E740481C1C}">
                <a14:useLocalDpi xmlns:a14="http://schemas.microsoft.com/office/drawing/2010/main" val="0"/>
              </a:ext>
            </a:extLst>
          </a:blip>
          <a:srcRect l="31043" b="38045"/>
          <a:stretch/>
        </p:blipFill>
        <p:spPr>
          <a:xfrm>
            <a:off x="6095999" y="2370446"/>
            <a:ext cx="5532073" cy="3416341"/>
          </a:xfrm>
          <a:prstGeom prst="rect">
            <a:avLst/>
          </a:prstGeom>
        </p:spPr>
      </p:pic>
      <p:sp>
        <p:nvSpPr>
          <p:cNvPr id="13" name="TextBox 12">
            <a:extLst>
              <a:ext uri="{FF2B5EF4-FFF2-40B4-BE49-F238E27FC236}">
                <a16:creationId xmlns:a16="http://schemas.microsoft.com/office/drawing/2014/main" id="{0EF91476-424A-1D1D-7A37-557A1F610414}"/>
              </a:ext>
            </a:extLst>
          </p:cNvPr>
          <p:cNvSpPr txBox="1"/>
          <p:nvPr/>
        </p:nvSpPr>
        <p:spPr>
          <a:xfrm>
            <a:off x="6179654" y="5875510"/>
            <a:ext cx="4693756" cy="369332"/>
          </a:xfrm>
          <a:prstGeom prst="rect">
            <a:avLst/>
          </a:prstGeom>
          <a:noFill/>
        </p:spPr>
        <p:txBody>
          <a:bodyPr wrap="square" rtlCol="0" anchor="t">
            <a:spAutoFit/>
          </a:bodyPr>
          <a:lstStyle>
            <a:defPPr>
              <a:defRPr lang="en-US"/>
            </a:defPPr>
            <a:lvl1pPr algn="ctr">
              <a:defRPr>
                <a:solidFill>
                  <a:schemeClr val="accent6">
                    <a:lumMod val="75000"/>
                  </a:schemeClr>
                </a:solidFill>
              </a:defRPr>
            </a:lvl1pPr>
          </a:lstStyle>
          <a:p>
            <a:r>
              <a:rPr lang="en-US"/>
              <a:t>Bit Arrangement in Different Training Phases</a:t>
            </a:r>
          </a:p>
        </p:txBody>
      </p:sp>
      <p:sp>
        <p:nvSpPr>
          <p:cNvPr id="4" name="Slide Number Placeholder 3">
            <a:extLst>
              <a:ext uri="{FF2B5EF4-FFF2-40B4-BE49-F238E27FC236}">
                <a16:creationId xmlns:a16="http://schemas.microsoft.com/office/drawing/2014/main" id="{1B338B86-7BE0-BA00-79CE-11C5D05E010B}"/>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46</a:t>
            </a:fld>
            <a:endParaRPr lang="en-US"/>
          </a:p>
        </p:txBody>
      </p:sp>
    </p:spTree>
    <p:extLst>
      <p:ext uri="{BB962C8B-B14F-4D97-AF65-F5344CB8AC3E}">
        <p14:creationId xmlns:p14="http://schemas.microsoft.com/office/powerpoint/2010/main" val="4011579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64788"/>
            <a:ext cx="10651067" cy="492443"/>
          </a:xfrm>
        </p:spPr>
        <p:txBody>
          <a:bodyPr/>
          <a:lstStyle/>
          <a:p>
            <a:r>
              <a:rPr lang="en-US" dirty="0"/>
              <a:t>Time series prediction network - NBEATS</a:t>
            </a:r>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Training accelerator</a:t>
            </a:r>
          </a:p>
        </p:txBody>
      </p:sp>
      <p:sp>
        <p:nvSpPr>
          <p:cNvPr id="6" name="文本占位符 2"/>
          <p:cNvSpPr>
            <a:spLocks noGrp="1"/>
          </p:cNvSpPr>
          <p:nvPr/>
        </p:nvSpPr>
        <p:spPr>
          <a:xfrm>
            <a:off x="770467" y="1579145"/>
            <a:ext cx="10651066" cy="5095891"/>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anose="020B0604020202020204" pitchFamily="34" charset="0"/>
              <a:buChar char="•"/>
              <a:defRPr lang="en-AU" sz="1600" kern="1200" dirty="0" smtClean="0">
                <a:solidFill>
                  <a:schemeClr val="tx1"/>
                </a:solidFill>
                <a:latin typeface="+mn-lt"/>
                <a:ea typeface="+mn-ea"/>
                <a:cs typeface="+mn-cs"/>
              </a:defRPr>
            </a:lvl5pPr>
            <a:lvl6pPr marL="1075055" indent="-174625"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NBEATS</a:t>
            </a:r>
            <a:r>
              <a:rPr lang="en-US">
                <a:effectLst/>
                <a:latin typeface="Arial" panose="020B0604020202020204" pitchFamily="34" charset="0"/>
                <a:sym typeface="+mn-ea"/>
              </a:rPr>
              <a:t>: </a:t>
            </a:r>
            <a:r>
              <a:rPr lang="en-US" altLang="en-AU">
                <a:effectLst/>
                <a:latin typeface="Arial" panose="020B0604020202020204" pitchFamily="34" charset="0"/>
                <a:sym typeface="+mn-ea"/>
              </a:rPr>
              <a:t>A time series prediction network with </a:t>
            </a:r>
            <a:r>
              <a:rPr lang="en-US" altLang="en-AU">
                <a:solidFill>
                  <a:schemeClr val="accent6">
                    <a:lumMod val="60000"/>
                    <a:lumOff val="40000"/>
                  </a:schemeClr>
                </a:solidFill>
                <a:effectLst/>
                <a:latin typeface="Arial" panose="020B0604020202020204" pitchFamily="34" charset="0"/>
                <a:sym typeface="+mn-ea"/>
              </a:rPr>
              <a:t>regular architecture (FC layer &amp; residual)</a:t>
            </a:r>
          </a:p>
          <a:p>
            <a:r>
              <a:rPr altLang="en-AU">
                <a:solidFill>
                  <a:schemeClr val="accent6">
                    <a:lumMod val="60000"/>
                    <a:lumOff val="40000"/>
                  </a:schemeClr>
                </a:solidFill>
              </a:rPr>
              <a:t>SOTA accuracy </a:t>
            </a:r>
            <a:r>
              <a:rPr altLang="en-AU"/>
              <a:t>result on M3, M4 and statistics benchmark</a:t>
            </a:r>
          </a:p>
        </p:txBody>
      </p:sp>
      <p:pic>
        <p:nvPicPr>
          <p:cNvPr id="7" name="图片 5" descr="nbeats_fw"/>
          <p:cNvPicPr>
            <a:picLocks noChangeAspect="1"/>
          </p:cNvPicPr>
          <p:nvPr/>
        </p:nvPicPr>
        <p:blipFill>
          <a:blip r:embed="rId2"/>
          <a:srcRect l="5300" t="6172" r="34781"/>
          <a:stretch/>
        </p:blipFill>
        <p:spPr>
          <a:xfrm>
            <a:off x="3522106" y="2424127"/>
            <a:ext cx="3745073" cy="3721134"/>
          </a:xfrm>
          <a:prstGeom prst="rect">
            <a:avLst/>
          </a:prstGeom>
        </p:spPr>
      </p:pic>
      <p:sp>
        <p:nvSpPr>
          <p:cNvPr id="8" name="文本框 7"/>
          <p:cNvSpPr txBox="1"/>
          <p:nvPr/>
        </p:nvSpPr>
        <p:spPr>
          <a:xfrm>
            <a:off x="5496164" y="6128296"/>
            <a:ext cx="1771015" cy="33718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a:solidFill>
                  <a:schemeClr val="accent6">
                    <a:lumMod val="75000"/>
                  </a:schemeClr>
                </a:solidFill>
              </a:rPr>
              <a:t>network</a:t>
            </a:r>
          </a:p>
        </p:txBody>
      </p:sp>
      <p:sp>
        <p:nvSpPr>
          <p:cNvPr id="9" name="文本框 3"/>
          <p:cNvSpPr txBox="1"/>
          <p:nvPr/>
        </p:nvSpPr>
        <p:spPr>
          <a:xfrm>
            <a:off x="3718707" y="6128296"/>
            <a:ext cx="1771015" cy="33718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a:solidFill>
                  <a:schemeClr val="accent6">
                    <a:lumMod val="75000"/>
                  </a:schemeClr>
                </a:solidFill>
              </a:rPr>
              <a:t>NBEATS block</a:t>
            </a:r>
          </a:p>
        </p:txBody>
      </p:sp>
      <p:sp>
        <p:nvSpPr>
          <p:cNvPr id="4" name="Slide Number Placeholder 3">
            <a:extLst>
              <a:ext uri="{FF2B5EF4-FFF2-40B4-BE49-F238E27FC236}">
                <a16:creationId xmlns:a16="http://schemas.microsoft.com/office/drawing/2014/main" id="{A5FA6DA8-039D-58B9-F60B-EC26CCD2805F}"/>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47</a:t>
            </a:fld>
            <a:endParaRPr lang="en-US"/>
          </a:p>
        </p:txBody>
      </p:sp>
    </p:spTree>
    <p:extLst>
      <p:ext uri="{BB962C8B-B14F-4D97-AF65-F5344CB8AC3E}">
        <p14:creationId xmlns:p14="http://schemas.microsoft.com/office/powerpoint/2010/main" val="3690595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64788"/>
            <a:ext cx="10651067" cy="492443"/>
          </a:xfrm>
        </p:spPr>
        <p:txBody>
          <a:bodyPr/>
          <a:lstStyle/>
          <a:p>
            <a:r>
              <a:rPr lang="en-US" altLang="zh-CN" dirty="0">
                <a:sym typeface="+mn-ea"/>
              </a:rPr>
              <a:t>NBEATS training accelerator</a:t>
            </a:r>
            <a:endParaRPr lang="en-US" dirty="0"/>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Training accelerator</a:t>
            </a:r>
          </a:p>
        </p:txBody>
      </p:sp>
      <p:pic>
        <p:nvPicPr>
          <p:cNvPr id="8" name="图片 17" descr="[new]trainsystem-host.drawio"/>
          <p:cNvPicPr>
            <a:picLocks noChangeAspect="1"/>
          </p:cNvPicPr>
          <p:nvPr/>
        </p:nvPicPr>
        <p:blipFill>
          <a:blip r:embed="rId3"/>
          <a:stretch>
            <a:fillRect/>
          </a:stretch>
        </p:blipFill>
        <p:spPr>
          <a:xfrm>
            <a:off x="1110850" y="3035875"/>
            <a:ext cx="2002790" cy="2235200"/>
          </a:xfrm>
          <a:prstGeom prst="rect">
            <a:avLst/>
          </a:prstGeom>
        </p:spPr>
      </p:pic>
      <p:sp>
        <p:nvSpPr>
          <p:cNvPr id="9" name="任意多边形 18"/>
          <p:cNvSpPr/>
          <p:nvPr/>
        </p:nvSpPr>
        <p:spPr>
          <a:xfrm>
            <a:off x="3113640" y="1903822"/>
            <a:ext cx="1330960" cy="3698190"/>
          </a:xfrm>
          <a:custGeom>
            <a:avLst/>
            <a:gdLst>
              <a:gd name="connisteX0" fmla="*/ 10160 w 1330960"/>
              <a:gd name="connsiteY0" fmla="*/ 2407920 h 3637280"/>
              <a:gd name="connisteX1" fmla="*/ 1330960 w 1330960"/>
              <a:gd name="connsiteY1" fmla="*/ 0 h 3637280"/>
              <a:gd name="connisteX2" fmla="*/ 1330960 w 1330960"/>
              <a:gd name="connsiteY2" fmla="*/ 3637280 h 3637280"/>
              <a:gd name="connisteX3" fmla="*/ 0 w 1330960"/>
              <a:gd name="connsiteY3" fmla="*/ 3302000 h 3637280"/>
              <a:gd name="connisteX4" fmla="*/ 10160 w 1330960"/>
              <a:gd name="connsiteY4" fmla="*/ 2407920 h 3637280"/>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330960" h="3637280">
                <a:moveTo>
                  <a:pt x="10160" y="2407920"/>
                </a:moveTo>
                <a:lnTo>
                  <a:pt x="1330960" y="0"/>
                </a:lnTo>
                <a:lnTo>
                  <a:pt x="1330960" y="3637280"/>
                </a:lnTo>
                <a:lnTo>
                  <a:pt x="0" y="3302000"/>
                </a:lnTo>
                <a:lnTo>
                  <a:pt x="10160" y="2407920"/>
                </a:lnTo>
                <a:close/>
              </a:path>
            </a:pathLst>
          </a:custGeom>
          <a:solidFill>
            <a:schemeClr val="accent6">
              <a:lumMod val="20000"/>
              <a:lumOff val="80000"/>
              <a:alpha val="30000"/>
            </a:schemeClr>
          </a:solidFill>
          <a:ln>
            <a:solidFill>
              <a:schemeClr val="accent6">
                <a:lumMod val="60000"/>
                <a:lumOff val="4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0" name="Picture 9" descr="A screenshot of a computer&#10;&#10;Description automatically generated">
            <a:extLst>
              <a:ext uri="{FF2B5EF4-FFF2-40B4-BE49-F238E27FC236}">
                <a16:creationId xmlns:a16="http://schemas.microsoft.com/office/drawing/2014/main" id="{638F467C-4D10-B1D2-8E4F-E0BB24656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4599" y="1464806"/>
            <a:ext cx="5813497" cy="4579227"/>
          </a:xfrm>
          <a:prstGeom prst="rect">
            <a:avLst/>
          </a:prstGeom>
        </p:spPr>
      </p:pic>
      <p:sp>
        <p:nvSpPr>
          <p:cNvPr id="4" name="Slide Number Placeholder 3">
            <a:extLst>
              <a:ext uri="{FF2B5EF4-FFF2-40B4-BE49-F238E27FC236}">
                <a16:creationId xmlns:a16="http://schemas.microsoft.com/office/drawing/2014/main" id="{8C49D740-071C-27BC-F0B1-B6B25412EF0F}"/>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48</a:t>
            </a:fld>
            <a:endParaRPr lang="en-US"/>
          </a:p>
        </p:txBody>
      </p:sp>
    </p:spTree>
    <p:extLst>
      <p:ext uri="{BB962C8B-B14F-4D97-AF65-F5344CB8AC3E}">
        <p14:creationId xmlns:p14="http://schemas.microsoft.com/office/powerpoint/2010/main" val="21521263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64788"/>
            <a:ext cx="10651067" cy="492443"/>
          </a:xfrm>
        </p:spPr>
        <p:txBody>
          <a:bodyPr/>
          <a:lstStyle/>
          <a:p>
            <a:r>
              <a:rPr lang="en-US" dirty="0"/>
              <a:t>BM GEMM</a:t>
            </a:r>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Experiment</a:t>
            </a:r>
          </a:p>
        </p:txBody>
      </p:sp>
      <p:pic>
        <p:nvPicPr>
          <p:cNvPr id="6" name="图片 3" descr="table1"/>
          <p:cNvPicPr>
            <a:picLocks noChangeAspect="1"/>
          </p:cNvPicPr>
          <p:nvPr/>
        </p:nvPicPr>
        <p:blipFill>
          <a:blip r:embed="rId2"/>
          <a:stretch>
            <a:fillRect/>
          </a:stretch>
        </p:blipFill>
        <p:spPr>
          <a:xfrm>
            <a:off x="3105877" y="2527943"/>
            <a:ext cx="4022855" cy="2908387"/>
          </a:xfrm>
          <a:prstGeom prst="rect">
            <a:avLst/>
          </a:prstGeom>
        </p:spPr>
      </p:pic>
      <p:sp>
        <p:nvSpPr>
          <p:cNvPr id="9" name="文本框 6"/>
          <p:cNvSpPr txBox="1"/>
          <p:nvPr/>
        </p:nvSpPr>
        <p:spPr>
          <a:xfrm>
            <a:off x="3152181" y="5507569"/>
            <a:ext cx="3930245" cy="3683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a:t>(a) Block size configuration</a:t>
            </a:r>
          </a:p>
        </p:txBody>
      </p:sp>
      <p:sp>
        <p:nvSpPr>
          <p:cNvPr id="14" name="文本占位符 2"/>
          <p:cNvSpPr>
            <a:spLocks noGrp="1"/>
          </p:cNvSpPr>
          <p:nvPr/>
        </p:nvSpPr>
        <p:spPr>
          <a:xfrm>
            <a:off x="785811" y="1542829"/>
            <a:ext cx="8662989" cy="368300"/>
          </a:xfrm>
          <a:prstGeom prst="rect">
            <a:avLst/>
          </a:prstGeom>
        </p:spPr>
        <p:txBody>
          <a:bodyPr vert="horz" lIns="0" tIns="45720" rIns="91440" bIns="45720" rtlCol="0">
            <a:normAutofit lnSpcReduction="10000"/>
          </a:bodyPr>
          <a:lstStyle>
            <a:lvl1pPr marL="174625" indent="-174625" algn="l" defTabSz="914400" rtl="0" eaLnBrk="1" latinLnBrk="0" hangingPunct="1">
              <a:spcBef>
                <a:spcPts val="500"/>
              </a:spcBef>
              <a:spcAft>
                <a:spcPts val="5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anose="020B0604020202020204" pitchFamily="34" charset="0"/>
              <a:buChar char="•"/>
              <a:defRPr lang="en-AU" sz="1600" kern="1200" dirty="0" smtClean="0">
                <a:solidFill>
                  <a:schemeClr val="tx1"/>
                </a:solidFill>
                <a:latin typeface="+mn-lt"/>
                <a:ea typeface="+mn-ea"/>
                <a:cs typeface="+mn-cs"/>
              </a:defRPr>
            </a:lvl5pPr>
            <a:lvl6pPr marL="1075055" indent="-174625"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a:solidFill>
                  <a:schemeClr val="accent6">
                    <a:lumMod val="60000"/>
                    <a:lumOff val="40000"/>
                  </a:schemeClr>
                </a:solidFill>
              </a:rPr>
              <a:t>Block size has small impact on GEMM area</a:t>
            </a:r>
            <a:endParaRPr altLang="zh-CN">
              <a:solidFill>
                <a:schemeClr val="accent6">
                  <a:lumMod val="60000"/>
                  <a:lumOff val="40000"/>
                </a:schemeClr>
              </a:solidFill>
              <a:sym typeface="+mn-ea"/>
            </a:endParaRPr>
          </a:p>
        </p:txBody>
      </p:sp>
      <p:sp>
        <p:nvSpPr>
          <p:cNvPr id="4" name="Slide Number Placeholder 3">
            <a:extLst>
              <a:ext uri="{FF2B5EF4-FFF2-40B4-BE49-F238E27FC236}">
                <a16:creationId xmlns:a16="http://schemas.microsoft.com/office/drawing/2014/main" id="{DB632801-6456-B3BF-EEF2-D56247EF9F60}"/>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49</a:t>
            </a:fld>
            <a:endParaRPr lang="en-US"/>
          </a:p>
        </p:txBody>
      </p:sp>
    </p:spTree>
    <p:extLst>
      <p:ext uri="{BB962C8B-B14F-4D97-AF65-F5344CB8AC3E}">
        <p14:creationId xmlns:p14="http://schemas.microsoft.com/office/powerpoint/2010/main" val="2520969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C0C70-8728-3BBB-3D06-F1C89B7FD9D1}"/>
              </a:ext>
            </a:extLst>
          </p:cNvPr>
          <p:cNvSpPr>
            <a:spLocks noGrp="1"/>
          </p:cNvSpPr>
          <p:nvPr>
            <p:ph type="title"/>
          </p:nvPr>
        </p:nvSpPr>
        <p:spPr>
          <a:xfrm>
            <a:off x="770467" y="982131"/>
            <a:ext cx="10651067" cy="492443"/>
          </a:xfrm>
        </p:spPr>
        <p:txBody>
          <a:bodyPr/>
          <a:lstStyle/>
          <a:p>
            <a:r>
              <a:rPr lang="en-AU" dirty="0">
                <a:solidFill>
                  <a:srgbClr val="FF0000"/>
                </a:solidFill>
              </a:rPr>
              <a:t>Radio Frequency Machine Learning</a:t>
            </a:r>
          </a:p>
        </p:txBody>
      </p:sp>
      <p:sp>
        <p:nvSpPr>
          <p:cNvPr id="5" name="Text Placeholder 5">
            <a:extLst>
              <a:ext uri="{FF2B5EF4-FFF2-40B4-BE49-F238E27FC236}">
                <a16:creationId xmlns:a16="http://schemas.microsoft.com/office/drawing/2014/main" id="{10AA4669-F02A-3994-2AB4-43B2246F09C3}"/>
              </a:ext>
            </a:extLst>
          </p:cNvPr>
          <p:cNvSpPr>
            <a:spLocks noGrp="1"/>
          </p:cNvSpPr>
          <p:nvPr>
            <p:ph type="body" sz="quarter" idx="10"/>
          </p:nvPr>
        </p:nvSpPr>
        <p:spPr>
          <a:xfrm>
            <a:off x="770467" y="1994264"/>
            <a:ext cx="9384752" cy="3674533"/>
          </a:xfrm>
        </p:spPr>
        <p:txBody>
          <a:bodyPr/>
          <a:lstStyle/>
          <a:p>
            <a:r>
              <a:rPr lang="en-US" sz="2400" dirty="0">
                <a:cs typeface="Arial" panose="020B0604020202020204" pitchFamily="34" charset="0"/>
              </a:rPr>
              <a:t>Processing RF signals remains a challenge</a:t>
            </a:r>
          </a:p>
          <a:p>
            <a:r>
              <a:rPr lang="en-AU" sz="2400" dirty="0">
                <a:solidFill>
                  <a:schemeClr val="tx1"/>
                </a:solidFill>
              </a:rPr>
              <a:t>ML offers an opportunity to achieve RF scene understanding</a:t>
            </a:r>
          </a:p>
          <a:p>
            <a:endParaRPr lang="en-AU" sz="2400" dirty="0">
              <a:solidFill>
                <a:schemeClr val="tx1"/>
              </a:solidFill>
            </a:endParaRPr>
          </a:p>
          <a:p>
            <a:r>
              <a:rPr lang="en-AU" sz="2400" dirty="0">
                <a:solidFill>
                  <a:schemeClr val="tx1"/>
                </a:solidFill>
              </a:rPr>
              <a:t>Overall research theme is to achieve high performance in RFML using FPGAs through (EPIC)</a:t>
            </a:r>
          </a:p>
          <a:p>
            <a:pPr lvl="1"/>
            <a:r>
              <a:rPr lang="en-AU" sz="2400" dirty="0">
                <a:solidFill>
                  <a:schemeClr val="tx1"/>
                </a:solidFill>
              </a:rPr>
              <a:t>Exploration, Parallelism, Integration, Customisation </a:t>
            </a:r>
          </a:p>
          <a:p>
            <a:endParaRPr lang="en-AU" sz="2400" dirty="0">
              <a:solidFill>
                <a:schemeClr val="tx1"/>
              </a:solidFill>
            </a:endParaRPr>
          </a:p>
          <a:p>
            <a:endParaRPr lang="en-AU" sz="2400" dirty="0">
              <a:solidFill>
                <a:srgbClr val="FF0000"/>
              </a:solidFill>
            </a:endParaRPr>
          </a:p>
          <a:p>
            <a:endParaRPr lang="en-AU" sz="2400" dirty="0"/>
          </a:p>
        </p:txBody>
      </p:sp>
      <p:sp>
        <p:nvSpPr>
          <p:cNvPr id="3" name="Slide Number Placeholder 2">
            <a:extLst>
              <a:ext uri="{FF2B5EF4-FFF2-40B4-BE49-F238E27FC236}">
                <a16:creationId xmlns:a16="http://schemas.microsoft.com/office/drawing/2014/main" id="{6A8F842F-4FC5-0D2B-B2C9-8D1B39FE3001}"/>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5</a:t>
            </a:fld>
            <a:endParaRPr lang="en-US"/>
          </a:p>
        </p:txBody>
      </p:sp>
    </p:spTree>
    <p:extLst>
      <p:ext uri="{BB962C8B-B14F-4D97-AF65-F5344CB8AC3E}">
        <p14:creationId xmlns:p14="http://schemas.microsoft.com/office/powerpoint/2010/main" val="3817404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53499"/>
            <a:ext cx="10651067" cy="492443"/>
          </a:xfrm>
        </p:spPr>
        <p:txBody>
          <a:bodyPr/>
          <a:lstStyle/>
          <a:p>
            <a:r>
              <a:rPr lang="en-US" altLang="zh-CN" dirty="0"/>
              <a:t>NBEATS training accuracy</a:t>
            </a:r>
            <a:endParaRPr lang="en-US" dirty="0"/>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Experiment</a:t>
            </a:r>
          </a:p>
        </p:txBody>
      </p:sp>
      <p:sp>
        <p:nvSpPr>
          <p:cNvPr id="3" name="文本占位符 2">
            <a:extLst>
              <a:ext uri="{FF2B5EF4-FFF2-40B4-BE49-F238E27FC236}">
                <a16:creationId xmlns:a16="http://schemas.microsoft.com/office/drawing/2014/main" id="{3D551480-3CBE-168D-0283-FDE7AC76EC16}"/>
              </a:ext>
            </a:extLst>
          </p:cNvPr>
          <p:cNvSpPr>
            <a:spLocks noGrp="1"/>
          </p:cNvSpPr>
          <p:nvPr/>
        </p:nvSpPr>
        <p:spPr>
          <a:xfrm>
            <a:off x="785811" y="1582585"/>
            <a:ext cx="9481311" cy="439991"/>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anose="020B0604020202020204" pitchFamily="34" charset="0"/>
              <a:buChar char="•"/>
              <a:defRPr lang="en-AU" sz="1600" kern="1200" dirty="0" smtClean="0">
                <a:solidFill>
                  <a:schemeClr val="tx1"/>
                </a:solidFill>
                <a:latin typeface="+mn-lt"/>
                <a:ea typeface="+mn-ea"/>
                <a:cs typeface="+mn-cs"/>
              </a:defRPr>
            </a:lvl5pPr>
            <a:lvl6pPr marL="1075055" indent="-174625"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a:solidFill>
                  <a:schemeClr val="accent6">
                    <a:lumMod val="60000"/>
                    <a:lumOff val="40000"/>
                  </a:schemeClr>
                </a:solidFill>
              </a:rPr>
              <a:t>Smaller block size, high precision residual, Mixed precision </a:t>
            </a:r>
            <a:r>
              <a:rPr lang="en-US" altLang="zh-CN"/>
              <a:t>improves accuracy</a:t>
            </a:r>
            <a:endParaRPr lang="zh-CN" altLang="en-US"/>
          </a:p>
        </p:txBody>
      </p:sp>
      <p:pic>
        <p:nvPicPr>
          <p:cNvPr id="16" name="Picture 15">
            <a:extLst>
              <a:ext uri="{FF2B5EF4-FFF2-40B4-BE49-F238E27FC236}">
                <a16:creationId xmlns:a16="http://schemas.microsoft.com/office/drawing/2014/main" id="{FDE91108-A5A2-F4A8-4C33-B909305FD327}"/>
              </a:ext>
            </a:extLst>
          </p:cNvPr>
          <p:cNvPicPr>
            <a:picLocks noChangeAspect="1"/>
          </p:cNvPicPr>
          <p:nvPr/>
        </p:nvPicPr>
        <p:blipFill>
          <a:blip r:embed="rId3"/>
          <a:srcRect l="562" r="-1"/>
          <a:stretch/>
        </p:blipFill>
        <p:spPr>
          <a:xfrm>
            <a:off x="2549625" y="2175927"/>
            <a:ext cx="7092750" cy="3837661"/>
          </a:xfrm>
          <a:prstGeom prst="rect">
            <a:avLst/>
          </a:prstGeom>
        </p:spPr>
      </p:pic>
      <p:sp>
        <p:nvSpPr>
          <p:cNvPr id="4" name="Slide Number Placeholder 3">
            <a:extLst>
              <a:ext uri="{FF2B5EF4-FFF2-40B4-BE49-F238E27FC236}">
                <a16:creationId xmlns:a16="http://schemas.microsoft.com/office/drawing/2014/main" id="{BE1D59D2-A133-E439-24A1-D5A71BC6B02B}"/>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50</a:t>
            </a:fld>
            <a:endParaRPr lang="en-US"/>
          </a:p>
        </p:txBody>
      </p:sp>
    </p:spTree>
    <p:extLst>
      <p:ext uri="{BB962C8B-B14F-4D97-AF65-F5344CB8AC3E}">
        <p14:creationId xmlns:p14="http://schemas.microsoft.com/office/powerpoint/2010/main" val="3865636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467" y="864788"/>
            <a:ext cx="10651067" cy="492443"/>
          </a:xfrm>
        </p:spPr>
        <p:txBody>
          <a:bodyPr/>
          <a:lstStyle/>
          <a:p>
            <a:r>
              <a:rPr lang="en-US" altLang="zh-CN" dirty="0">
                <a:sym typeface="+mn-ea"/>
              </a:rPr>
              <a:t>NBEATS training accelerator</a:t>
            </a:r>
            <a:endParaRPr lang="en-US" dirty="0"/>
          </a:p>
        </p:txBody>
      </p:sp>
      <p:sp>
        <p:nvSpPr>
          <p:cNvPr id="5" name="object 4"/>
          <p:cNvSpPr txBox="1"/>
          <p:nvPr/>
        </p:nvSpPr>
        <p:spPr>
          <a:xfrm>
            <a:off x="9448800" y="82779"/>
            <a:ext cx="2540000" cy="1028236"/>
          </a:xfrm>
          <a:prstGeom prst="rect">
            <a:avLst/>
          </a:prstGeom>
        </p:spPr>
        <p:txBody>
          <a:bodyPr vert="horz" wrap="square" lIns="0" tIns="16933" rIns="0" bIns="0" rtlCol="0" anchor="ctr" anchorCtr="0">
            <a:noAutofit/>
          </a:bodyPr>
          <a:lstStyle/>
          <a:p>
            <a:pPr algn="ctr" defTabSz="1219200">
              <a:spcBef>
                <a:spcPts val="135"/>
              </a:spcBef>
            </a:pPr>
            <a:r>
              <a:rPr lang="en-AU" sz="2800" kern="0">
                <a:solidFill>
                  <a:srgbClr val="FFFFFF"/>
                </a:solidFill>
                <a:latin typeface="Arial" panose="020B0604020202020204"/>
                <a:cs typeface="Arial" panose="020B0604020202020204"/>
              </a:rPr>
              <a:t>Experiment</a:t>
            </a:r>
          </a:p>
        </p:txBody>
      </p:sp>
      <p:sp>
        <p:nvSpPr>
          <p:cNvPr id="6" name="文本占位符 2"/>
          <p:cNvSpPr>
            <a:spLocks noGrp="1"/>
          </p:cNvSpPr>
          <p:nvPr/>
        </p:nvSpPr>
        <p:spPr>
          <a:xfrm>
            <a:off x="770466" y="1558083"/>
            <a:ext cx="9268269" cy="2137448"/>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anose="020B0604020202020204" pitchFamily="34" charset="0"/>
              <a:buChar char="›"/>
              <a:defRPr lang="en-US" sz="2000" kern="1200" dirty="0" smtClean="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anose="020B0604020202020204" pitchFamily="34" charset="0"/>
              <a:buChar char="•"/>
              <a:defRPr lang="en-AU" sz="1600" kern="1200" dirty="0" smtClean="0">
                <a:solidFill>
                  <a:schemeClr val="tx1"/>
                </a:solidFill>
                <a:latin typeface="+mn-lt"/>
                <a:ea typeface="+mn-ea"/>
                <a:cs typeface="+mn-cs"/>
              </a:defRPr>
            </a:lvl5pPr>
            <a:lvl6pPr marL="1075055" indent="-174625" algn="l" defTabSz="914400" rtl="0" eaLnBrk="1" latinLnBrk="0" hangingPunct="1">
              <a:spcBef>
                <a:spcPct val="20000"/>
              </a:spcBef>
              <a:buClr>
                <a:schemeClr val="accent1"/>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r>
              <a:rPr altLang="zh-CN" sz="2000" dirty="0">
                <a:sym typeface="+mn-ea"/>
              </a:rPr>
              <a:t> </a:t>
            </a:r>
            <a:r>
              <a:rPr altLang="zh-CN" dirty="0">
                <a:solidFill>
                  <a:schemeClr val="accent6">
                    <a:lumMod val="60000"/>
                    <a:lumOff val="40000"/>
                  </a:schemeClr>
                </a:solidFill>
                <a:sym typeface="+mn-ea"/>
              </a:rPr>
              <a:t>BM4-mixed </a:t>
            </a:r>
            <a:r>
              <a:rPr altLang="zh-CN" dirty="0">
                <a:solidFill>
                  <a:schemeClr val="accent6">
                    <a:lumMod val="60000"/>
                    <a:lumOff val="40000"/>
                  </a:schemeClr>
                </a:solidFill>
              </a:rPr>
              <a:t>packed </a:t>
            </a:r>
          </a:p>
          <a:p>
            <a:pPr lvl="1"/>
            <a:r>
              <a:rPr altLang="zh-CN" dirty="0">
                <a:sym typeface="+mn-ea"/>
              </a:rPr>
              <a:t>Accelerator </a:t>
            </a:r>
            <a:r>
              <a:rPr lang="en-US" altLang="zh-CN" dirty="0">
                <a:sym typeface="+mn-ea"/>
              </a:rPr>
              <a:t>achieves</a:t>
            </a:r>
            <a:r>
              <a:rPr altLang="zh-CN" dirty="0">
                <a:sym typeface="+mn-ea"/>
              </a:rPr>
              <a:t> </a:t>
            </a:r>
            <a:r>
              <a:rPr altLang="zh-CN" dirty="0">
                <a:solidFill>
                  <a:schemeClr val="accent6">
                    <a:lumMod val="60000"/>
                    <a:lumOff val="40000"/>
                  </a:schemeClr>
                </a:solidFill>
              </a:rPr>
              <a:t>779 </a:t>
            </a:r>
            <a:r>
              <a:rPr altLang="zh-CN" dirty="0" err="1">
                <a:solidFill>
                  <a:schemeClr val="accent6">
                    <a:lumMod val="60000"/>
                    <a:lumOff val="40000"/>
                  </a:schemeClr>
                </a:solidFill>
              </a:rPr>
              <a:t>Gops</a:t>
            </a:r>
            <a:r>
              <a:rPr lang="en-US" altLang="zh-CN" dirty="0">
                <a:solidFill>
                  <a:schemeClr val="accent6">
                    <a:lumMod val="60000"/>
                    <a:lumOff val="40000"/>
                  </a:schemeClr>
                </a:solidFill>
              </a:rPr>
              <a:t> </a:t>
            </a:r>
            <a:r>
              <a:rPr lang="en-AU" altLang="zh-CN" dirty="0">
                <a:sym typeface="+mn-ea"/>
              </a:rPr>
              <a:t>t</a:t>
            </a:r>
            <a:r>
              <a:rPr lang="en-AU" altLang="zh-CN" dirty="0"/>
              <a:t>hroughput</a:t>
            </a:r>
            <a:r>
              <a:rPr altLang="zh-CN" dirty="0"/>
              <a:t>, DSP utilization </a:t>
            </a:r>
            <a:r>
              <a:rPr altLang="zh-CN" dirty="0">
                <a:solidFill>
                  <a:schemeClr val="accent6">
                    <a:lumMod val="60000"/>
                    <a:lumOff val="40000"/>
                  </a:schemeClr>
                </a:solidFill>
              </a:rPr>
              <a:t>0.7 </a:t>
            </a:r>
            <a:r>
              <a:rPr altLang="zh-CN" dirty="0" err="1">
                <a:solidFill>
                  <a:schemeClr val="accent6">
                    <a:lumMod val="60000"/>
                    <a:lumOff val="40000"/>
                  </a:schemeClr>
                </a:solidFill>
              </a:rPr>
              <a:t>Gops</a:t>
            </a:r>
            <a:r>
              <a:rPr altLang="zh-CN" dirty="0">
                <a:solidFill>
                  <a:schemeClr val="accent6">
                    <a:lumMod val="60000"/>
                    <a:lumOff val="40000"/>
                  </a:schemeClr>
                </a:solidFill>
              </a:rPr>
              <a:t>/DSP (SOTA)</a:t>
            </a:r>
            <a:r>
              <a:rPr altLang="zh-CN" dirty="0"/>
              <a:t>, power efficiency</a:t>
            </a:r>
            <a:r>
              <a:rPr altLang="zh-CN" dirty="0">
                <a:solidFill>
                  <a:schemeClr val="tx2">
                    <a:lumMod val="60000"/>
                    <a:lumOff val="40000"/>
                  </a:schemeClr>
                </a:solidFill>
              </a:rPr>
              <a:t> </a:t>
            </a:r>
            <a:r>
              <a:rPr altLang="zh-CN" dirty="0">
                <a:solidFill>
                  <a:schemeClr val="accent6">
                    <a:lumMod val="60000"/>
                    <a:lumOff val="40000"/>
                  </a:schemeClr>
                </a:solidFill>
              </a:rPr>
              <a:t>42.4 </a:t>
            </a:r>
            <a:r>
              <a:rPr altLang="zh-CN" dirty="0" err="1">
                <a:solidFill>
                  <a:schemeClr val="accent6">
                    <a:lumMod val="60000"/>
                    <a:lumOff val="40000"/>
                  </a:schemeClr>
                </a:solidFill>
              </a:rPr>
              <a:t>Gops</a:t>
            </a:r>
            <a:r>
              <a:rPr altLang="zh-CN" dirty="0">
                <a:solidFill>
                  <a:schemeClr val="accent6">
                    <a:lumMod val="60000"/>
                    <a:lumOff val="40000"/>
                  </a:schemeClr>
                </a:solidFill>
              </a:rPr>
              <a:t>/W </a:t>
            </a:r>
            <a:r>
              <a:rPr altLang="zh-CN" dirty="0">
                <a:solidFill>
                  <a:schemeClr val="accent3"/>
                </a:solidFill>
              </a:rPr>
              <a:t>(3.1x)</a:t>
            </a:r>
          </a:p>
        </p:txBody>
      </p:sp>
      <p:graphicFrame>
        <p:nvGraphicFramePr>
          <p:cNvPr id="7" name="Table 6">
            <a:extLst>
              <a:ext uri="{FF2B5EF4-FFF2-40B4-BE49-F238E27FC236}">
                <a16:creationId xmlns:a16="http://schemas.microsoft.com/office/drawing/2014/main" id="{8B9ECC6E-3F7B-D357-8175-DCAB194A9B0D}"/>
              </a:ext>
            </a:extLst>
          </p:cNvPr>
          <p:cNvGraphicFramePr>
            <a:graphicFrameLocks noGrp="1"/>
          </p:cNvGraphicFramePr>
          <p:nvPr/>
        </p:nvGraphicFramePr>
        <p:xfrm>
          <a:off x="2627586" y="2732687"/>
          <a:ext cx="6358760" cy="3405356"/>
        </p:xfrm>
        <a:graphic>
          <a:graphicData uri="http://schemas.openxmlformats.org/drawingml/2006/table">
            <a:tbl>
              <a:tblPr>
                <a:tableStyleId>{8799B23B-EC83-4686-B30A-512413B5E67A}</a:tableStyleId>
              </a:tblPr>
              <a:tblGrid>
                <a:gridCol w="1761346">
                  <a:extLst>
                    <a:ext uri="{9D8B030D-6E8A-4147-A177-3AD203B41FA5}">
                      <a16:colId xmlns:a16="http://schemas.microsoft.com/office/drawing/2014/main" val="2382050133"/>
                    </a:ext>
                  </a:extLst>
                </a:gridCol>
                <a:gridCol w="1658492">
                  <a:extLst>
                    <a:ext uri="{9D8B030D-6E8A-4147-A177-3AD203B41FA5}">
                      <a16:colId xmlns:a16="http://schemas.microsoft.com/office/drawing/2014/main" val="1347973429"/>
                    </a:ext>
                  </a:extLst>
                </a:gridCol>
                <a:gridCol w="1656483">
                  <a:extLst>
                    <a:ext uri="{9D8B030D-6E8A-4147-A177-3AD203B41FA5}">
                      <a16:colId xmlns:a16="http://schemas.microsoft.com/office/drawing/2014/main" val="134986977"/>
                    </a:ext>
                  </a:extLst>
                </a:gridCol>
                <a:gridCol w="1282439">
                  <a:extLst>
                    <a:ext uri="{9D8B030D-6E8A-4147-A177-3AD203B41FA5}">
                      <a16:colId xmlns:a16="http://schemas.microsoft.com/office/drawing/2014/main" val="3797285203"/>
                    </a:ext>
                  </a:extLst>
                </a:gridCol>
              </a:tblGrid>
              <a:tr h="590308">
                <a:tc>
                  <a:txBody>
                    <a:bodyPr/>
                    <a:lstStyle/>
                    <a:p>
                      <a:pPr algn="ctr" fontAlgn="b"/>
                      <a:r>
                        <a:rPr lang="en-US" sz="1800" u="none" strike="noStrike">
                          <a:solidFill>
                            <a:schemeClr val="tx1">
                              <a:lumMod val="50000"/>
                              <a:lumOff val="50000"/>
                            </a:schemeClr>
                          </a:solidFill>
                          <a:effectLst/>
                        </a:rPr>
                        <a:t> </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Ours</a:t>
                      </a:r>
                    </a:p>
                    <a:p>
                      <a:pPr algn="ctr" fontAlgn="b"/>
                      <a:r>
                        <a:rPr lang="en-US" sz="1800" u="none" strike="noStrike">
                          <a:solidFill>
                            <a:schemeClr val="tx1">
                              <a:lumMod val="50000"/>
                              <a:lumOff val="50000"/>
                            </a:schemeClr>
                          </a:solidFill>
                          <a:effectLst/>
                        </a:rPr>
                        <a:t>(no packing)</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Ours</a:t>
                      </a:r>
                    </a:p>
                    <a:p>
                      <a:pPr algn="ctr" fontAlgn="b"/>
                      <a:r>
                        <a:rPr lang="en-US" sz="1800" u="none" strike="noStrike">
                          <a:solidFill>
                            <a:schemeClr val="tx1">
                              <a:lumMod val="50000"/>
                              <a:lumOff val="50000"/>
                            </a:schemeClr>
                          </a:solidFill>
                          <a:effectLst/>
                        </a:rPr>
                        <a:t>(packing)</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b="0" i="0" u="none" strike="noStrike">
                          <a:solidFill>
                            <a:schemeClr val="tx1">
                              <a:lumMod val="50000"/>
                              <a:lumOff val="50000"/>
                            </a:schemeClr>
                          </a:solidFill>
                          <a:effectLst/>
                          <a:latin typeface="Aptos Narrow" panose="020B0004020202020204" pitchFamily="34" charset="0"/>
                        </a:rPr>
                        <a:t>GPU</a:t>
                      </a:r>
                    </a:p>
                  </a:txBody>
                  <a:tcPr marL="7620" marR="7620" marT="7620" marB="0" anchor="b"/>
                </a:tc>
                <a:extLst>
                  <a:ext uri="{0D108BD9-81ED-4DB2-BD59-A6C34878D82A}">
                    <a16:rowId xmlns:a16="http://schemas.microsoft.com/office/drawing/2014/main" val="1624956554"/>
                  </a:ext>
                </a:extLst>
              </a:tr>
              <a:tr h="351881">
                <a:tc>
                  <a:txBody>
                    <a:bodyPr/>
                    <a:lstStyle/>
                    <a:p>
                      <a:pPr algn="ctr" fontAlgn="b"/>
                      <a:r>
                        <a:rPr lang="en-US" sz="1800" u="none" strike="noStrike">
                          <a:solidFill>
                            <a:schemeClr val="tx1">
                              <a:lumMod val="50000"/>
                              <a:lumOff val="50000"/>
                            </a:schemeClr>
                          </a:solidFill>
                          <a:effectLst/>
                        </a:rPr>
                        <a:t>Device</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gridSpan="2">
                  <a:txBody>
                    <a:bodyPr/>
                    <a:lstStyle/>
                    <a:p>
                      <a:pPr algn="ctr" fontAlgn="b"/>
                      <a:r>
                        <a:rPr lang="en-US" sz="1800" u="none" strike="noStrike" err="1">
                          <a:solidFill>
                            <a:schemeClr val="tx1">
                              <a:lumMod val="50000"/>
                              <a:lumOff val="50000"/>
                            </a:schemeClr>
                          </a:solidFill>
                          <a:effectLst/>
                        </a:rPr>
                        <a:t>Alveo</a:t>
                      </a:r>
                      <a:r>
                        <a:rPr lang="en-US" sz="1800" u="none" strike="noStrike">
                          <a:solidFill>
                            <a:schemeClr val="tx1">
                              <a:lumMod val="50000"/>
                              <a:lumOff val="50000"/>
                            </a:schemeClr>
                          </a:solidFill>
                          <a:effectLst/>
                        </a:rPr>
                        <a:t> U50</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hMerge="1">
                  <a:txBody>
                    <a:bodyPr/>
                    <a:lstStyle/>
                    <a:p>
                      <a:endParaRPr lang="en-US"/>
                    </a:p>
                  </a:txBody>
                  <a:tcPr/>
                </a:tc>
                <a:tc>
                  <a:txBody>
                    <a:bodyPr/>
                    <a:lstStyle/>
                    <a:p>
                      <a:pPr algn="ctr" fontAlgn="b"/>
                      <a:r>
                        <a:rPr lang="en-US" sz="1800" u="none" strike="noStrike">
                          <a:solidFill>
                            <a:schemeClr val="tx1">
                              <a:lumMod val="50000"/>
                              <a:lumOff val="50000"/>
                            </a:schemeClr>
                          </a:solidFill>
                          <a:effectLst/>
                        </a:rPr>
                        <a:t>GTX 1080</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084512592"/>
                  </a:ext>
                </a:extLst>
              </a:tr>
              <a:tr h="351881">
                <a:tc>
                  <a:txBody>
                    <a:bodyPr/>
                    <a:lstStyle/>
                    <a:p>
                      <a:pPr algn="ctr" fontAlgn="b"/>
                      <a:r>
                        <a:rPr lang="en-US" sz="1800" u="none" strike="noStrike">
                          <a:solidFill>
                            <a:schemeClr val="tx1">
                              <a:lumMod val="50000"/>
                              <a:lumOff val="50000"/>
                            </a:schemeClr>
                          </a:solidFill>
                          <a:effectLst/>
                        </a:rPr>
                        <a:t>Process</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gridSpan="3">
                  <a:txBody>
                    <a:bodyPr/>
                    <a:lstStyle/>
                    <a:p>
                      <a:pPr algn="ctr" fontAlgn="b"/>
                      <a:r>
                        <a:rPr lang="en-US" sz="1800" u="none" strike="noStrike">
                          <a:solidFill>
                            <a:schemeClr val="tx1">
                              <a:lumMod val="50000"/>
                              <a:lumOff val="50000"/>
                            </a:schemeClr>
                          </a:solidFill>
                          <a:effectLst/>
                        </a:rPr>
                        <a:t>TSMC 16nm</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37500250"/>
                  </a:ext>
                </a:extLst>
              </a:tr>
              <a:tr h="351881">
                <a:tc>
                  <a:txBody>
                    <a:bodyPr/>
                    <a:lstStyle/>
                    <a:p>
                      <a:pPr algn="ctr" fontAlgn="b"/>
                      <a:r>
                        <a:rPr lang="en-US" sz="1800" u="none" strike="noStrike">
                          <a:solidFill>
                            <a:schemeClr val="tx1">
                              <a:lumMod val="50000"/>
                              <a:lumOff val="50000"/>
                            </a:schemeClr>
                          </a:solidFill>
                          <a:effectLst/>
                        </a:rPr>
                        <a:t>Num system</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BM4-mixed</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BM4-mixed</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FP32</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504864069"/>
                  </a:ext>
                </a:extLst>
              </a:tr>
              <a:tr h="351881">
                <a:tc>
                  <a:txBody>
                    <a:bodyPr/>
                    <a:lstStyle/>
                    <a:p>
                      <a:pPr algn="ctr" fontAlgn="b"/>
                      <a:r>
                        <a:rPr lang="en-US" sz="1800" u="none" strike="noStrike">
                          <a:solidFill>
                            <a:schemeClr val="tx1">
                              <a:lumMod val="50000"/>
                              <a:lumOff val="50000"/>
                            </a:schemeClr>
                          </a:solidFill>
                          <a:effectLst/>
                        </a:rPr>
                        <a:t>Freq.(MHz)</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183</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159</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b="1" u="none" strike="noStrike">
                          <a:solidFill>
                            <a:schemeClr val="tx1">
                              <a:lumMod val="95000"/>
                              <a:lumOff val="5000"/>
                            </a:schemeClr>
                          </a:solidFill>
                          <a:effectLst/>
                        </a:rPr>
                        <a:t>1733</a:t>
                      </a:r>
                      <a:endParaRPr lang="en-US" sz="1800" b="1" i="0" u="none" strike="noStrike">
                        <a:solidFill>
                          <a:schemeClr val="tx1">
                            <a:lumMod val="95000"/>
                            <a:lumOff val="5000"/>
                          </a:schemeClr>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3300806110"/>
                  </a:ext>
                </a:extLst>
              </a:tr>
              <a:tr h="351881">
                <a:tc>
                  <a:txBody>
                    <a:bodyPr/>
                    <a:lstStyle/>
                    <a:p>
                      <a:pPr algn="ctr" fontAlgn="b"/>
                      <a:r>
                        <a:rPr lang="en-US" sz="1800" u="none" strike="noStrike">
                          <a:solidFill>
                            <a:schemeClr val="tx1">
                              <a:lumMod val="50000"/>
                              <a:lumOff val="50000"/>
                            </a:schemeClr>
                          </a:solidFill>
                          <a:effectLst/>
                        </a:rPr>
                        <a:t>Tput. (Gops)</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299.03</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779.12</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b="1" u="none" strike="noStrike">
                          <a:solidFill>
                            <a:schemeClr val="tx1">
                              <a:lumMod val="95000"/>
                              <a:lumOff val="5000"/>
                            </a:schemeClr>
                          </a:solidFill>
                          <a:effectLst/>
                        </a:rPr>
                        <a:t>2991</a:t>
                      </a:r>
                      <a:endParaRPr lang="en-US" sz="1800" b="1" i="0" u="none" strike="noStrike">
                        <a:solidFill>
                          <a:schemeClr val="tx1">
                            <a:lumMod val="95000"/>
                            <a:lumOff val="5000"/>
                          </a:schemeClr>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945726913"/>
                  </a:ext>
                </a:extLst>
              </a:tr>
              <a:tr h="351881">
                <a:tc>
                  <a:txBody>
                    <a:bodyPr/>
                    <a:lstStyle/>
                    <a:p>
                      <a:pPr algn="ctr" fontAlgn="b"/>
                      <a:r>
                        <a:rPr lang="en-US" sz="1800" u="none" strike="noStrike">
                          <a:solidFill>
                            <a:schemeClr val="tx1">
                              <a:lumMod val="50000"/>
                              <a:lumOff val="50000"/>
                            </a:schemeClr>
                          </a:solidFill>
                          <a:effectLst/>
                        </a:rPr>
                        <a:t>Power(W)</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20.86</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b="1" u="none" strike="noStrike">
                          <a:solidFill>
                            <a:schemeClr val="tx1">
                              <a:lumMod val="95000"/>
                              <a:lumOff val="5000"/>
                            </a:schemeClr>
                          </a:solidFill>
                          <a:effectLst/>
                        </a:rPr>
                        <a:t>18.38</a:t>
                      </a:r>
                      <a:endParaRPr lang="en-US" sz="1800" b="1" i="0" u="none" strike="noStrike">
                        <a:solidFill>
                          <a:schemeClr val="tx1">
                            <a:lumMod val="95000"/>
                            <a:lumOff val="5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220</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194798617"/>
                  </a:ext>
                </a:extLst>
              </a:tr>
              <a:tr h="351881">
                <a:tc>
                  <a:txBody>
                    <a:bodyPr/>
                    <a:lstStyle/>
                    <a:p>
                      <a:pPr algn="ctr" fontAlgn="b"/>
                      <a:r>
                        <a:rPr lang="en-US" sz="1800" u="none" strike="noStrike">
                          <a:solidFill>
                            <a:schemeClr val="tx1">
                              <a:lumMod val="50000"/>
                              <a:lumOff val="50000"/>
                            </a:schemeClr>
                          </a:solidFill>
                          <a:effectLst/>
                        </a:rPr>
                        <a:t>Gops/W</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14.34</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b="1" u="none" strike="noStrike">
                          <a:solidFill>
                            <a:schemeClr val="tx1">
                              <a:lumMod val="95000"/>
                              <a:lumOff val="5000"/>
                            </a:schemeClr>
                          </a:solidFill>
                          <a:effectLst/>
                        </a:rPr>
                        <a:t>42.4</a:t>
                      </a:r>
                      <a:endParaRPr lang="en-US" sz="1800" b="1" i="0" u="none" strike="noStrike">
                        <a:solidFill>
                          <a:schemeClr val="tx1">
                            <a:lumMod val="95000"/>
                            <a:lumOff val="5000"/>
                          </a:schemeClr>
                        </a:solidFill>
                        <a:effectLst/>
                        <a:latin typeface="Aptos Narrow" panose="020B0004020202020204" pitchFamily="34" charset="0"/>
                      </a:endParaRPr>
                    </a:p>
                  </a:txBody>
                  <a:tcPr marL="7620" marR="7620" marT="7620" marB="0" anchor="b">
                    <a:solidFill>
                      <a:schemeClr val="accent3">
                        <a:lumMod val="40000"/>
                        <a:lumOff val="60000"/>
                      </a:schemeClr>
                    </a:solidFill>
                  </a:tcPr>
                </a:tc>
                <a:tc>
                  <a:txBody>
                    <a:bodyPr/>
                    <a:lstStyle/>
                    <a:p>
                      <a:pPr algn="ctr" fontAlgn="b"/>
                      <a:r>
                        <a:rPr lang="en-US" sz="1800" u="none" strike="noStrike">
                          <a:solidFill>
                            <a:schemeClr val="tx1">
                              <a:lumMod val="50000"/>
                              <a:lumOff val="50000"/>
                            </a:schemeClr>
                          </a:solidFill>
                          <a:effectLst/>
                        </a:rPr>
                        <a:t>13.6</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solidFill>
                      <a:schemeClr val="accent3">
                        <a:lumMod val="40000"/>
                        <a:lumOff val="60000"/>
                      </a:schemeClr>
                    </a:solidFill>
                  </a:tcPr>
                </a:tc>
                <a:extLst>
                  <a:ext uri="{0D108BD9-81ED-4DB2-BD59-A6C34878D82A}">
                    <a16:rowId xmlns:a16="http://schemas.microsoft.com/office/drawing/2014/main" val="1753617729"/>
                  </a:ext>
                </a:extLst>
              </a:tr>
              <a:tr h="351881">
                <a:tc>
                  <a:txBody>
                    <a:bodyPr/>
                    <a:lstStyle/>
                    <a:p>
                      <a:pPr algn="ctr" fontAlgn="b"/>
                      <a:r>
                        <a:rPr lang="en-US" sz="1800" u="none" strike="noStrike">
                          <a:solidFill>
                            <a:schemeClr val="tx1">
                              <a:lumMod val="50000"/>
                              <a:lumOff val="50000"/>
                            </a:schemeClr>
                          </a:solidFill>
                          <a:effectLst/>
                        </a:rPr>
                        <a:t>Gops/DSP</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0.27</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tc>
                  <a:txBody>
                    <a:bodyPr/>
                    <a:lstStyle/>
                    <a:p>
                      <a:pPr algn="ctr" fontAlgn="b"/>
                      <a:r>
                        <a:rPr lang="en-US" sz="1800" b="1" u="none" strike="noStrike">
                          <a:solidFill>
                            <a:schemeClr val="tx1">
                              <a:lumMod val="95000"/>
                              <a:lumOff val="5000"/>
                            </a:schemeClr>
                          </a:solidFill>
                          <a:effectLst/>
                        </a:rPr>
                        <a:t>0.71</a:t>
                      </a:r>
                      <a:endParaRPr lang="en-US" sz="1800" b="1" i="0" u="none" strike="noStrike">
                        <a:solidFill>
                          <a:schemeClr val="tx1">
                            <a:lumMod val="95000"/>
                            <a:lumOff val="5000"/>
                          </a:schemeClr>
                        </a:solidFill>
                        <a:effectLst/>
                        <a:latin typeface="Aptos Narrow" panose="020B0004020202020204" pitchFamily="34" charset="0"/>
                      </a:endParaRPr>
                    </a:p>
                  </a:txBody>
                  <a:tcPr marL="7620" marR="7620" marT="7620" marB="0" anchor="b"/>
                </a:tc>
                <a:tc>
                  <a:txBody>
                    <a:bodyPr/>
                    <a:lstStyle/>
                    <a:p>
                      <a:pPr algn="ctr" fontAlgn="b"/>
                      <a:r>
                        <a:rPr lang="en-US" sz="1800" u="none" strike="noStrike">
                          <a:solidFill>
                            <a:schemeClr val="tx1">
                              <a:lumMod val="50000"/>
                              <a:lumOff val="50000"/>
                            </a:schemeClr>
                          </a:solidFill>
                          <a:effectLst/>
                        </a:rPr>
                        <a:t>-</a:t>
                      </a:r>
                      <a:endParaRPr lang="en-US" sz="1800" b="0" i="0" u="none" strike="noStrike">
                        <a:solidFill>
                          <a:schemeClr val="tx1">
                            <a:lumMod val="50000"/>
                            <a:lumOff val="50000"/>
                          </a:schemeClr>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1983305020"/>
                  </a:ext>
                </a:extLst>
              </a:tr>
            </a:tbl>
          </a:graphicData>
        </a:graphic>
      </p:graphicFrame>
      <p:sp>
        <p:nvSpPr>
          <p:cNvPr id="4" name="Slide Number Placeholder 3">
            <a:extLst>
              <a:ext uri="{FF2B5EF4-FFF2-40B4-BE49-F238E27FC236}">
                <a16:creationId xmlns:a16="http://schemas.microsoft.com/office/drawing/2014/main" id="{C33D20C8-1536-939E-9E77-3DD637170338}"/>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51</a:t>
            </a:fld>
            <a:endParaRPr lang="en-US"/>
          </a:p>
        </p:txBody>
      </p:sp>
    </p:spTree>
    <p:extLst>
      <p:ext uri="{BB962C8B-B14F-4D97-AF65-F5344CB8AC3E}">
        <p14:creationId xmlns:p14="http://schemas.microsoft.com/office/powerpoint/2010/main" val="25388022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4D7A2-6F62-C81E-48FA-1A39191F2218}"/>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DEA5F84-F661-9DBD-CC38-820C33BAE767}"/>
              </a:ext>
            </a:extLst>
          </p:cNvPr>
          <p:cNvSpPr>
            <a:spLocks noGrp="1"/>
          </p:cNvSpPr>
          <p:nvPr>
            <p:ph type="title"/>
          </p:nvPr>
        </p:nvSpPr>
        <p:spPr>
          <a:xfrm>
            <a:off x="838200" y="868286"/>
            <a:ext cx="10515600" cy="694241"/>
          </a:xfrm>
        </p:spPr>
        <p:txBody>
          <a:bodyPr>
            <a:normAutofit/>
          </a:bodyPr>
          <a:lstStyle/>
          <a:p>
            <a:r>
              <a:rPr lang="en-AU" altLang="zh-CN" sz="3200" dirty="0">
                <a:ea typeface="ＭＳ Ｐゴシック"/>
              </a:rPr>
              <a:t>Summary</a:t>
            </a:r>
            <a:endParaRPr lang="en-AU" altLang="zh-CN" sz="3200" dirty="0"/>
          </a:p>
        </p:txBody>
      </p:sp>
      <p:sp>
        <p:nvSpPr>
          <p:cNvPr id="6" name="内容占位符 1">
            <a:extLst>
              <a:ext uri="{FF2B5EF4-FFF2-40B4-BE49-F238E27FC236}">
                <a16:creationId xmlns:a16="http://schemas.microsoft.com/office/drawing/2014/main" id="{82A34E6F-8655-33DE-29B3-D5881626167D}"/>
              </a:ext>
            </a:extLst>
          </p:cNvPr>
          <p:cNvSpPr txBox="1">
            <a:spLocks/>
          </p:cNvSpPr>
          <p:nvPr/>
        </p:nvSpPr>
        <p:spPr>
          <a:xfrm>
            <a:off x="630768" y="1511303"/>
            <a:ext cx="10723031" cy="4721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742932" indent="-285744" algn="l" defTabSz="914400" rtl="0" eaLnBrk="1" latinLnBrk="0" hangingPunct="1">
              <a:lnSpc>
                <a:spcPct val="90000"/>
              </a:lnSpc>
              <a:spcBef>
                <a:spcPts val="500"/>
              </a:spcBef>
              <a:buFont typeface="Lucida Grande"/>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Demonstrated FPGA-based 4-bit training of time series prediction networks with minimal impact on accuracy</a:t>
            </a:r>
          </a:p>
          <a:p>
            <a:pPr lvl="1"/>
            <a:r>
              <a:rPr lang="en-US" altLang="zh-CN" sz="2400" dirty="0"/>
              <a:t>Systolic array that combines mixed precision and DSP packing</a:t>
            </a:r>
          </a:p>
          <a:p>
            <a:pPr lvl="1"/>
            <a:r>
              <a:rPr lang="en-US" altLang="zh-CN" sz="2400" dirty="0"/>
              <a:t>3x </a:t>
            </a:r>
            <a:r>
              <a:rPr lang="en-US" altLang="zh-CN" sz="2400" dirty="0" err="1"/>
              <a:t>Gops</a:t>
            </a:r>
            <a:r>
              <a:rPr lang="en-US" altLang="zh-CN" sz="2400" dirty="0"/>
              <a:t>/W in same technology as GPU</a:t>
            </a:r>
          </a:p>
          <a:p>
            <a:endParaRPr lang="en-US" altLang="zh-CN" sz="2400" dirty="0"/>
          </a:p>
          <a:p>
            <a:endParaRPr lang="zh-CN" altLang="en-US" dirty="0"/>
          </a:p>
        </p:txBody>
      </p:sp>
      <p:sp>
        <p:nvSpPr>
          <p:cNvPr id="8" name="内容占位符 1">
            <a:extLst>
              <a:ext uri="{FF2B5EF4-FFF2-40B4-BE49-F238E27FC236}">
                <a16:creationId xmlns:a16="http://schemas.microsoft.com/office/drawing/2014/main" id="{A34AD5C7-6104-10F6-C9FB-81FAF01A8235}"/>
              </a:ext>
            </a:extLst>
          </p:cNvPr>
          <p:cNvSpPr>
            <a:spLocks noGrp="1"/>
          </p:cNvSpPr>
          <p:nvPr>
            <p:ph idx="1"/>
          </p:nvPr>
        </p:nvSpPr>
        <p:spPr>
          <a:xfrm>
            <a:off x="888673" y="5157849"/>
            <a:ext cx="10824961" cy="3170712"/>
          </a:xfrm>
        </p:spPr>
        <p:txBody>
          <a:bodyPr>
            <a:normAutofit/>
          </a:bodyPr>
          <a:lstStyle/>
          <a:p>
            <a:pPr marL="0" indent="0">
              <a:buNone/>
            </a:pPr>
            <a:r>
              <a:rPr lang="en-US" altLang="zh-CN" sz="2400" b="1" dirty="0"/>
              <a:t>Suitable for edge-based systems with modest energy resources</a:t>
            </a:r>
            <a:endParaRPr lang="zh-CN" altLang="en-US" dirty="0"/>
          </a:p>
        </p:txBody>
      </p:sp>
      <p:sp>
        <p:nvSpPr>
          <p:cNvPr id="4" name="Slide Number Placeholder 3">
            <a:extLst>
              <a:ext uri="{FF2B5EF4-FFF2-40B4-BE49-F238E27FC236}">
                <a16:creationId xmlns:a16="http://schemas.microsoft.com/office/drawing/2014/main" id="{33A23CF4-1605-AD31-7C6F-0B75FFBD5DAB}"/>
              </a:ext>
            </a:extLst>
          </p:cNvPr>
          <p:cNvSpPr>
            <a:spLocks noGrp="1"/>
          </p:cNvSpPr>
          <p:nvPr>
            <p:ph type="sldNum" sz="quarter" idx="4"/>
          </p:nvPr>
        </p:nvSpPr>
        <p:spPr/>
        <p:txBody>
          <a:bodyPr/>
          <a:lstStyle/>
          <a:p>
            <a:fld id="{111B9107-CE57-4A90-84A8-8E925352AF13}" type="slidenum">
              <a:rPr lang="en-US" smtClean="0"/>
              <a:t>52</a:t>
            </a:fld>
            <a:endParaRPr lang="en-US"/>
          </a:p>
        </p:txBody>
      </p:sp>
    </p:spTree>
    <p:custDataLst>
      <p:tags r:id="rId1"/>
    </p:custDataLst>
    <p:extLst>
      <p:ext uri="{BB962C8B-B14F-4D97-AF65-F5344CB8AC3E}">
        <p14:creationId xmlns:p14="http://schemas.microsoft.com/office/powerpoint/2010/main" val="1703901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AE3F5-124D-B61F-4566-7B1AC7D60CBE}"/>
            </a:ext>
          </a:extLst>
        </p:cNvPr>
        <p:cNvGrpSpPr/>
        <p:nvPr/>
      </p:nvGrpSpPr>
      <p:grpSpPr>
        <a:xfrm>
          <a:off x="0" y="0"/>
          <a:ext cx="0" cy="0"/>
          <a:chOff x="0" y="0"/>
          <a:chExt cx="0" cy="0"/>
        </a:xfrm>
      </p:grpSpPr>
      <p:sp>
        <p:nvSpPr>
          <p:cNvPr id="7" name="object">
            <a:extLst>
              <a:ext uri="{FF2B5EF4-FFF2-40B4-BE49-F238E27FC236}">
                <a16:creationId xmlns:a16="http://schemas.microsoft.com/office/drawing/2014/main" id="{0243DCAA-616B-3F40-62C4-7DDB1CB9266B}"/>
              </a:ext>
            </a:extLst>
          </p:cNvPr>
          <p:cNvSpPr txBox="1"/>
          <p:nvPr/>
        </p:nvSpPr>
        <p:spPr>
          <a:xfrm>
            <a:off x="9550400" y="82779"/>
            <a:ext cx="2540000" cy="1028236"/>
          </a:xfrm>
          <a:prstGeom prst="rect">
            <a:avLst/>
          </a:prstGeom>
        </p:spPr>
        <p:txBody>
          <a:bodyPr vert="horz" wrap="square" lIns="0" tIns="16933" rIns="0" bIns="0" rtlCol="0" anchor="ctr" anchorCtr="0">
            <a:noAutofit/>
          </a:bodyPr>
          <a:lstStyle/>
          <a:p>
            <a:pPr algn="ctr" defTabSz="1219200">
              <a:spcBef>
                <a:spcPts val="135"/>
              </a:spcBef>
            </a:pPr>
            <a:endParaRPr lang="en-AU" sz="1065" kern="0">
              <a:solidFill>
                <a:srgbClr val="FFFFFF"/>
              </a:solidFill>
              <a:latin typeface="Arial" panose="020B0604020202020204"/>
              <a:cs typeface="Arial" panose="020B0604020202020204"/>
            </a:endParaRPr>
          </a:p>
        </p:txBody>
      </p:sp>
      <p:sp>
        <p:nvSpPr>
          <p:cNvPr id="5" name="Text Placeholder 2">
            <a:extLst>
              <a:ext uri="{FF2B5EF4-FFF2-40B4-BE49-F238E27FC236}">
                <a16:creationId xmlns:a16="http://schemas.microsoft.com/office/drawing/2014/main" id="{80A5749E-7F3E-BF5B-3462-75C36E25E03D}"/>
              </a:ext>
            </a:extLst>
          </p:cNvPr>
          <p:cNvSpPr>
            <a:spLocks noGrp="1"/>
          </p:cNvSpPr>
          <p:nvPr>
            <p:ph type="body" sz="quarter" idx="16"/>
          </p:nvPr>
        </p:nvSpPr>
        <p:spPr>
          <a:xfrm>
            <a:off x="631390" y="1566591"/>
            <a:ext cx="9456507" cy="1422400"/>
          </a:xfrm>
        </p:spPr>
        <p:txBody>
          <a:bodyPr/>
          <a:lstStyle/>
          <a:p>
            <a:r>
              <a:rPr lang="en-US" sz="3600"/>
              <a:t>4. Current Work</a:t>
            </a:r>
            <a:endParaRPr lang="en-US"/>
          </a:p>
        </p:txBody>
      </p:sp>
    </p:spTree>
    <p:extLst>
      <p:ext uri="{BB962C8B-B14F-4D97-AF65-F5344CB8AC3E}">
        <p14:creationId xmlns:p14="http://schemas.microsoft.com/office/powerpoint/2010/main" val="19887658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230B7-87CB-6500-E8D7-021CD464DE52}"/>
              </a:ext>
            </a:extLst>
          </p:cNvPr>
          <p:cNvSpPr>
            <a:spLocks noGrp="1"/>
          </p:cNvSpPr>
          <p:nvPr>
            <p:ph type="title"/>
          </p:nvPr>
        </p:nvSpPr>
        <p:spPr>
          <a:xfrm>
            <a:off x="770467" y="982131"/>
            <a:ext cx="10651067" cy="492443"/>
          </a:xfrm>
        </p:spPr>
        <p:txBody>
          <a:bodyPr/>
          <a:lstStyle/>
          <a:p>
            <a:r>
              <a:rPr lang="en-US" dirty="0"/>
              <a:t>ONRG Understanding Deep Learning-based RFF</a:t>
            </a:r>
          </a:p>
        </p:txBody>
      </p:sp>
      <p:sp>
        <p:nvSpPr>
          <p:cNvPr id="3" name="Text Placeholder 2">
            <a:extLst>
              <a:ext uri="{FF2B5EF4-FFF2-40B4-BE49-F238E27FC236}">
                <a16:creationId xmlns:a16="http://schemas.microsoft.com/office/drawing/2014/main" id="{80CB0A3A-C130-CE16-2F15-0AA934077E97}"/>
              </a:ext>
            </a:extLst>
          </p:cNvPr>
          <p:cNvSpPr>
            <a:spLocks noGrp="1"/>
          </p:cNvSpPr>
          <p:nvPr>
            <p:ph type="body" sz="quarter" idx="10"/>
          </p:nvPr>
        </p:nvSpPr>
        <p:spPr>
          <a:xfrm>
            <a:off x="770468" y="2103719"/>
            <a:ext cx="4339414" cy="3674533"/>
          </a:xfrm>
        </p:spPr>
        <p:txBody>
          <a:bodyPr/>
          <a:lstStyle/>
          <a:p>
            <a:pPr marL="342900" lvl="0" indent="-342900" algn="l">
              <a:spcBef>
                <a:spcPts val="40"/>
              </a:spcBef>
              <a:spcAft>
                <a:spcPts val="0"/>
              </a:spcAft>
              <a:buFont typeface="+mj-lt"/>
              <a:buAutoNum type="arabicPeriod"/>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Create dataset generators where physical mechanisms can be controlled. Collect OTA data.</a:t>
            </a:r>
          </a:p>
          <a:p>
            <a:pPr marL="342900" lvl="0" indent="-342900" algn="l">
              <a:spcBef>
                <a:spcPts val="40"/>
              </a:spcBef>
              <a:spcAft>
                <a:spcPts val="0"/>
              </a:spcAft>
              <a:buFont typeface="+mj-lt"/>
              <a:buAutoNum type="arabicPeriod"/>
            </a:pPr>
            <a:r>
              <a:rPr lang="en-AU" sz="2000" dirty="0">
                <a:latin typeface="Times New Roman" panose="02020603050405020304" pitchFamily="18" charset="0"/>
                <a:cs typeface="Times New Roman" panose="02020603050405020304" pitchFamily="18" charset="0"/>
              </a:rPr>
              <a:t>Understand how </a:t>
            </a:r>
            <a:r>
              <a:rPr lang="en-AU" sz="2000" dirty="0" err="1">
                <a:latin typeface="Times New Roman" panose="02020603050405020304" pitchFamily="18" charset="0"/>
                <a:cs typeface="Times New Roman" panose="02020603050405020304" pitchFamily="18" charset="0"/>
              </a:rPr>
              <a:t>tx</a:t>
            </a:r>
            <a:r>
              <a:rPr lang="en-AU" sz="2000" dirty="0">
                <a:latin typeface="Times New Roman" panose="02020603050405020304" pitchFamily="18" charset="0"/>
                <a:cs typeface="Times New Roman" panose="02020603050405020304" pitchFamily="18" charset="0"/>
              </a:rPr>
              <a:t> and channel imperfections affect the activations of a DL-RFF via XAI.</a:t>
            </a:r>
          </a:p>
          <a:p>
            <a:pPr marL="342900" indent="-342900" algn="l">
              <a:spcBef>
                <a:spcPts val="40"/>
              </a:spcBef>
              <a:buFont typeface="+mj-lt"/>
              <a:buAutoNum type="arabicPeriod"/>
            </a:pPr>
            <a:r>
              <a:rPr lang="en-US" sz="2000" dirty="0">
                <a:latin typeface="Times New Roman" panose="02020603050405020304" pitchFamily="18" charset="0"/>
                <a:ea typeface="Times New Roman" panose="02020603050405020304" pitchFamily="18" charset="0"/>
              </a:rPr>
              <a:t>Test hypothesis: XAI + systematic study of hardware impairments and channel models can improve robustness and model interpretability. </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5B311C6-0FF4-F98C-5B9D-EB85BD105E79}"/>
              </a:ext>
            </a:extLst>
          </p:cNvPr>
          <p:cNvSpPr>
            <a:spLocks noGrp="1"/>
          </p:cNvSpPr>
          <p:nvPr>
            <p:ph type="sldNum" sz="quarter" idx="4"/>
          </p:nvPr>
        </p:nvSpPr>
        <p:spPr/>
        <p:txBody>
          <a:bodyPr/>
          <a:lstStyle/>
          <a:p>
            <a:fld id="{111B9107-CE57-4A90-84A8-8E925352AF13}" type="slidenum">
              <a:rPr lang="en-US" smtClean="0"/>
              <a:t>54</a:t>
            </a:fld>
            <a:endParaRPr lang="en-US"/>
          </a:p>
        </p:txBody>
      </p:sp>
      <p:sp>
        <p:nvSpPr>
          <p:cNvPr id="5" name="TextBox 4">
            <a:extLst>
              <a:ext uri="{FF2B5EF4-FFF2-40B4-BE49-F238E27FC236}">
                <a16:creationId xmlns:a16="http://schemas.microsoft.com/office/drawing/2014/main" id="{46BF4695-46B0-A792-AD67-EE6715F405CD}"/>
              </a:ext>
            </a:extLst>
          </p:cNvPr>
          <p:cNvSpPr txBox="1"/>
          <p:nvPr/>
        </p:nvSpPr>
        <p:spPr>
          <a:xfrm>
            <a:off x="8313901" y="1474574"/>
            <a:ext cx="3878099" cy="646331"/>
          </a:xfrm>
          <a:prstGeom prst="rect">
            <a:avLst/>
          </a:prstGeom>
          <a:noFill/>
        </p:spPr>
        <p:txBody>
          <a:bodyPr wrap="square" rtlCol="0">
            <a:spAutoFit/>
          </a:bodyPr>
          <a:lstStyle/>
          <a:p>
            <a:r>
              <a:rPr lang="en-AU" i="1" dirty="0"/>
              <a:t>With Kanchana Thilakarathna</a:t>
            </a:r>
            <a:endParaRPr lang="en-AU" dirty="0"/>
          </a:p>
          <a:p>
            <a:endParaRPr lang="en-US" dirty="0"/>
          </a:p>
        </p:txBody>
      </p:sp>
      <p:pic>
        <p:nvPicPr>
          <p:cNvPr id="6" name="Picture 5">
            <a:extLst>
              <a:ext uri="{FF2B5EF4-FFF2-40B4-BE49-F238E27FC236}">
                <a16:creationId xmlns:a16="http://schemas.microsoft.com/office/drawing/2014/main" id="{DEB361AF-FE47-C14D-F6AF-ECC9D70DC9B3}"/>
              </a:ext>
            </a:extLst>
          </p:cNvPr>
          <p:cNvPicPr>
            <a:picLocks noChangeAspect="1"/>
          </p:cNvPicPr>
          <p:nvPr/>
        </p:nvPicPr>
        <p:blipFill>
          <a:blip r:embed="rId2"/>
          <a:stretch>
            <a:fillRect/>
          </a:stretch>
        </p:blipFill>
        <p:spPr>
          <a:xfrm>
            <a:off x="5556263" y="2152619"/>
            <a:ext cx="6028765" cy="3442261"/>
          </a:xfrm>
          <a:prstGeom prst="rect">
            <a:avLst/>
          </a:prstGeom>
        </p:spPr>
      </p:pic>
    </p:spTree>
    <p:extLst>
      <p:ext uri="{BB962C8B-B14F-4D97-AF65-F5344CB8AC3E}">
        <p14:creationId xmlns:p14="http://schemas.microsoft.com/office/powerpoint/2010/main" val="3129499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D561-0AC4-81CF-0E44-6F00346E358E}"/>
              </a:ext>
            </a:extLst>
          </p:cNvPr>
          <p:cNvSpPr>
            <a:spLocks noGrp="1"/>
          </p:cNvSpPr>
          <p:nvPr>
            <p:ph type="title"/>
          </p:nvPr>
        </p:nvSpPr>
        <p:spPr>
          <a:xfrm>
            <a:off x="770467" y="875521"/>
            <a:ext cx="10651067" cy="492443"/>
          </a:xfrm>
        </p:spPr>
        <p:txBody>
          <a:bodyPr/>
          <a:lstStyle/>
          <a:p>
            <a:r>
              <a:rPr lang="en-US" dirty="0"/>
              <a:t>AEA Decreasing Precision Trend</a:t>
            </a:r>
            <a:endParaRPr lang="en-AU" dirty="0"/>
          </a:p>
        </p:txBody>
      </p:sp>
      <p:sp>
        <p:nvSpPr>
          <p:cNvPr id="3" name="Text Placeholder 2">
            <a:extLst>
              <a:ext uri="{FF2B5EF4-FFF2-40B4-BE49-F238E27FC236}">
                <a16:creationId xmlns:a16="http://schemas.microsoft.com/office/drawing/2014/main" id="{C9139E2E-E2C3-076D-1050-CCFC986BEA22}"/>
              </a:ext>
            </a:extLst>
          </p:cNvPr>
          <p:cNvSpPr>
            <a:spLocks noGrp="1"/>
          </p:cNvSpPr>
          <p:nvPr>
            <p:ph type="body" sz="quarter" idx="10"/>
          </p:nvPr>
        </p:nvSpPr>
        <p:spPr/>
        <p:txBody>
          <a:bodyPr/>
          <a:lstStyle/>
          <a:p>
            <a:endParaRPr lang="en-AU"/>
          </a:p>
        </p:txBody>
      </p:sp>
      <p:pic>
        <p:nvPicPr>
          <p:cNvPr id="6" name="Picture 5">
            <a:extLst>
              <a:ext uri="{FF2B5EF4-FFF2-40B4-BE49-F238E27FC236}">
                <a16:creationId xmlns:a16="http://schemas.microsoft.com/office/drawing/2014/main" id="{D0D8CFB2-864C-5A89-807D-5B73F195F542}"/>
              </a:ext>
            </a:extLst>
          </p:cNvPr>
          <p:cNvPicPr>
            <a:picLocks noChangeAspect="1"/>
          </p:cNvPicPr>
          <p:nvPr/>
        </p:nvPicPr>
        <p:blipFill>
          <a:blip r:embed="rId2"/>
          <a:stretch>
            <a:fillRect/>
          </a:stretch>
        </p:blipFill>
        <p:spPr>
          <a:xfrm>
            <a:off x="597349" y="1492331"/>
            <a:ext cx="10651067" cy="4645679"/>
          </a:xfrm>
          <a:prstGeom prst="rect">
            <a:avLst/>
          </a:prstGeom>
        </p:spPr>
      </p:pic>
      <p:sp>
        <p:nvSpPr>
          <p:cNvPr id="5" name="Slide Number Placeholder 4">
            <a:extLst>
              <a:ext uri="{FF2B5EF4-FFF2-40B4-BE49-F238E27FC236}">
                <a16:creationId xmlns:a16="http://schemas.microsoft.com/office/drawing/2014/main" id="{983A6864-0BE0-6342-D77E-44F16AA0EB2D}"/>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55</a:t>
            </a:fld>
            <a:endParaRPr lang="en-US"/>
          </a:p>
        </p:txBody>
      </p:sp>
    </p:spTree>
    <p:extLst>
      <p:ext uri="{BB962C8B-B14F-4D97-AF65-F5344CB8AC3E}">
        <p14:creationId xmlns:p14="http://schemas.microsoft.com/office/powerpoint/2010/main" val="3582055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3764-7392-3958-3B8F-BC1F153F504B}"/>
              </a:ext>
            </a:extLst>
          </p:cNvPr>
          <p:cNvSpPr>
            <a:spLocks noGrp="1"/>
          </p:cNvSpPr>
          <p:nvPr>
            <p:ph type="title"/>
          </p:nvPr>
        </p:nvSpPr>
        <p:spPr>
          <a:xfrm>
            <a:off x="770467" y="853499"/>
            <a:ext cx="10651067" cy="492443"/>
          </a:xfrm>
        </p:spPr>
        <p:txBody>
          <a:bodyPr/>
          <a:lstStyle/>
          <a:p>
            <a:r>
              <a:rPr lang="en-AU" dirty="0"/>
              <a:t>AEA Ternary Neural Network</a:t>
            </a:r>
          </a:p>
        </p:txBody>
      </p:sp>
      <p:sp>
        <p:nvSpPr>
          <p:cNvPr id="3" name="Text Placeholder 2">
            <a:extLst>
              <a:ext uri="{FF2B5EF4-FFF2-40B4-BE49-F238E27FC236}">
                <a16:creationId xmlns:a16="http://schemas.microsoft.com/office/drawing/2014/main" id="{3D6858C6-DDE5-2651-E54F-D539DD4BA912}"/>
              </a:ext>
            </a:extLst>
          </p:cNvPr>
          <p:cNvSpPr>
            <a:spLocks noGrp="1"/>
          </p:cNvSpPr>
          <p:nvPr>
            <p:ph type="body" sz="quarter" idx="10"/>
          </p:nvPr>
        </p:nvSpPr>
        <p:spPr/>
        <p:txBody>
          <a:bodyPr/>
          <a:lstStyle/>
          <a:p>
            <a:endParaRPr lang="en-AU"/>
          </a:p>
        </p:txBody>
      </p:sp>
      <p:pic>
        <p:nvPicPr>
          <p:cNvPr id="6" name="Picture 5">
            <a:extLst>
              <a:ext uri="{FF2B5EF4-FFF2-40B4-BE49-F238E27FC236}">
                <a16:creationId xmlns:a16="http://schemas.microsoft.com/office/drawing/2014/main" id="{A4B50D16-ABC3-C7E3-AADE-37A677ED1552}"/>
              </a:ext>
            </a:extLst>
          </p:cNvPr>
          <p:cNvPicPr>
            <a:picLocks noChangeAspect="1"/>
          </p:cNvPicPr>
          <p:nvPr/>
        </p:nvPicPr>
        <p:blipFill>
          <a:blip r:embed="rId2"/>
          <a:stretch>
            <a:fillRect/>
          </a:stretch>
        </p:blipFill>
        <p:spPr>
          <a:xfrm>
            <a:off x="593387" y="1571211"/>
            <a:ext cx="10441021" cy="4617277"/>
          </a:xfrm>
          <a:prstGeom prst="rect">
            <a:avLst/>
          </a:prstGeom>
        </p:spPr>
      </p:pic>
      <p:sp>
        <p:nvSpPr>
          <p:cNvPr id="5" name="Slide Number Placeholder 4">
            <a:extLst>
              <a:ext uri="{FF2B5EF4-FFF2-40B4-BE49-F238E27FC236}">
                <a16:creationId xmlns:a16="http://schemas.microsoft.com/office/drawing/2014/main" id="{7F5405EA-2C92-416C-8F3A-8138F7EEFFF2}"/>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56</a:t>
            </a:fld>
            <a:endParaRPr lang="en-US"/>
          </a:p>
        </p:txBody>
      </p:sp>
    </p:spTree>
    <p:extLst>
      <p:ext uri="{BB962C8B-B14F-4D97-AF65-F5344CB8AC3E}">
        <p14:creationId xmlns:p14="http://schemas.microsoft.com/office/powerpoint/2010/main" val="6867862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2FAD0-690B-A50F-7024-1CFA36DDBD31}"/>
              </a:ext>
            </a:extLst>
          </p:cNvPr>
          <p:cNvSpPr>
            <a:spLocks noGrp="1"/>
          </p:cNvSpPr>
          <p:nvPr>
            <p:ph type="title"/>
          </p:nvPr>
        </p:nvSpPr>
        <p:spPr/>
        <p:txBody>
          <a:bodyPr/>
          <a:lstStyle/>
          <a:p>
            <a:r>
              <a:rPr lang="en-US" dirty="0"/>
              <a:t>Spinoff Companies</a:t>
            </a:r>
          </a:p>
        </p:txBody>
      </p:sp>
      <p:sp>
        <p:nvSpPr>
          <p:cNvPr id="3" name="Text Placeholder 2">
            <a:extLst>
              <a:ext uri="{FF2B5EF4-FFF2-40B4-BE49-F238E27FC236}">
                <a16:creationId xmlns:a16="http://schemas.microsoft.com/office/drawing/2014/main" id="{254B3A43-41A8-F090-6702-4E4923534769}"/>
              </a:ext>
            </a:extLst>
          </p:cNvPr>
          <p:cNvSpPr>
            <a:spLocks noGrp="1"/>
          </p:cNvSpPr>
          <p:nvPr>
            <p:ph type="body" sz="quarter" idx="10"/>
          </p:nvPr>
        </p:nvSpPr>
        <p:spPr>
          <a:xfrm>
            <a:off x="1386854" y="3913092"/>
            <a:ext cx="4298949" cy="3299251"/>
          </a:xfrm>
        </p:spPr>
        <p:txBody>
          <a:bodyPr/>
          <a:lstStyle/>
          <a:p>
            <a:pPr marL="0" indent="0" algn="ctr">
              <a:buNone/>
            </a:pPr>
            <a:r>
              <a:rPr lang="en-US" sz="2400" dirty="0"/>
              <a:t>Real-time AI Applications </a:t>
            </a:r>
          </a:p>
          <a:p>
            <a:pPr marL="0" indent="0" algn="ctr">
              <a:buNone/>
            </a:pPr>
            <a:r>
              <a:rPr lang="en-US" sz="2400" dirty="0"/>
              <a:t>on FPGAs</a:t>
            </a:r>
          </a:p>
        </p:txBody>
      </p:sp>
      <p:sp>
        <p:nvSpPr>
          <p:cNvPr id="4" name="Slide Number Placeholder 3">
            <a:extLst>
              <a:ext uri="{FF2B5EF4-FFF2-40B4-BE49-F238E27FC236}">
                <a16:creationId xmlns:a16="http://schemas.microsoft.com/office/drawing/2014/main" id="{D36A03BE-5307-723B-5525-CF9149168A8F}"/>
              </a:ext>
            </a:extLst>
          </p:cNvPr>
          <p:cNvSpPr>
            <a:spLocks noGrp="1"/>
          </p:cNvSpPr>
          <p:nvPr>
            <p:ph type="sldNum" sz="quarter" idx="4294967295"/>
          </p:nvPr>
        </p:nvSpPr>
        <p:spPr>
          <a:xfrm>
            <a:off x="9448800" y="6188075"/>
            <a:ext cx="2743200" cy="365125"/>
          </a:xfrm>
        </p:spPr>
        <p:txBody>
          <a:bodyPr/>
          <a:lstStyle/>
          <a:p>
            <a:fld id="{111B9107-CE57-4A90-84A8-8E925352AF13}" type="slidenum">
              <a:rPr lang="en-US" smtClean="0"/>
              <a:t>57</a:t>
            </a:fld>
            <a:endParaRPr lang="en-US"/>
          </a:p>
        </p:txBody>
      </p:sp>
      <p:pic>
        <p:nvPicPr>
          <p:cNvPr id="1026" name="Picture 2" descr="CruxML - Real-time Machine Learning">
            <a:extLst>
              <a:ext uri="{FF2B5EF4-FFF2-40B4-BE49-F238E27FC236}">
                <a16:creationId xmlns:a16="http://schemas.microsoft.com/office/drawing/2014/main" id="{5B0CCDEC-AF0B-0377-98A2-E5C32F6FF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95" y="2285727"/>
            <a:ext cx="4886269" cy="139064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EB28D157-F397-6D53-DDD4-455A8FE03FC8}"/>
              </a:ext>
            </a:extLst>
          </p:cNvPr>
          <p:cNvSpPr txBox="1">
            <a:spLocks/>
          </p:cNvSpPr>
          <p:nvPr/>
        </p:nvSpPr>
        <p:spPr>
          <a:xfrm>
            <a:off x="7119789" y="3904128"/>
            <a:ext cx="4298949" cy="3299251"/>
          </a:xfrm>
          <a:prstGeom prst="rect">
            <a:avLst/>
          </a:prstGeom>
        </p:spPr>
        <p:txBody>
          <a:bodyPr wrap="square" lIns="0" tIns="0" rIns="0" bIns="0">
            <a:noAutofit/>
          </a:bodyPr>
          <a:lstStyle>
            <a:lvl1pPr marL="228600" indent="-228600">
              <a:buClr>
                <a:schemeClr val="tx1"/>
              </a:buClr>
              <a:buFont typeface="System Font Regular"/>
              <a:buChar char="-"/>
              <a:defRPr sz="1735" b="0" i="0">
                <a:solidFill>
                  <a:srgbClr val="3C3C3B"/>
                </a:solidFill>
                <a:latin typeface="Arial" panose="020B0604020202020204"/>
                <a:ea typeface="+mn-ea"/>
                <a:cs typeface="Arial" panose="020B0604020202020204"/>
              </a:defRPr>
            </a:lvl1pPr>
            <a:lvl2pPr marL="838200" indent="-228600">
              <a:buClr>
                <a:schemeClr val="tx1"/>
              </a:buClr>
              <a:buFont typeface="System Font Regular"/>
              <a:buChar char="-"/>
              <a:defRPr sz="1735">
                <a:solidFill>
                  <a:schemeClr val="tx2"/>
                </a:solidFill>
                <a:latin typeface="+mn-lt"/>
                <a:ea typeface="+mn-ea"/>
                <a:cs typeface="+mn-cs"/>
              </a:defRPr>
            </a:lvl2pPr>
            <a:lvl3pPr marL="1447800" indent="-228600">
              <a:buClr>
                <a:schemeClr val="tx1"/>
              </a:buClr>
              <a:buFont typeface="System Font Regular"/>
              <a:buChar char="-"/>
              <a:defRPr sz="1735">
                <a:solidFill>
                  <a:schemeClr val="tx2"/>
                </a:solidFill>
                <a:latin typeface="+mn-lt"/>
                <a:ea typeface="+mn-ea"/>
                <a:cs typeface="+mn-cs"/>
              </a:defRPr>
            </a:lvl3pPr>
            <a:lvl4pPr marL="2057400" indent="-228600">
              <a:buClr>
                <a:schemeClr val="tx1"/>
              </a:buClr>
              <a:buFont typeface="System Font Regular"/>
              <a:buChar char="-"/>
              <a:defRPr sz="1735">
                <a:solidFill>
                  <a:schemeClr val="tx2"/>
                </a:solidFill>
                <a:latin typeface="+mn-lt"/>
                <a:ea typeface="+mn-ea"/>
                <a:cs typeface="+mn-cs"/>
              </a:defRPr>
            </a:lvl4pPr>
            <a:lvl5pPr marL="2667000" indent="-228600">
              <a:buClr>
                <a:schemeClr val="tx1"/>
              </a:buClr>
              <a:buFont typeface="System Font Regular"/>
              <a:buChar char="-"/>
              <a:defRPr sz="1735">
                <a:solidFill>
                  <a:schemeClr val="tx2"/>
                </a:solidFill>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a:lstStyle>
          <a:p>
            <a:pPr marL="0" indent="0" algn="ctr">
              <a:buFont typeface="System Font Regular"/>
              <a:buNone/>
            </a:pPr>
            <a:r>
              <a:rPr lang="en-US" sz="2400" kern="0" dirty="0"/>
              <a:t>Fabless Semiconductor Company</a:t>
            </a:r>
          </a:p>
        </p:txBody>
      </p:sp>
      <p:grpSp>
        <p:nvGrpSpPr>
          <p:cNvPr id="6" name="Group 5">
            <a:extLst>
              <a:ext uri="{FF2B5EF4-FFF2-40B4-BE49-F238E27FC236}">
                <a16:creationId xmlns:a16="http://schemas.microsoft.com/office/drawing/2014/main" id="{0B9D0729-8A36-ED3A-D6C5-3C4337F13F9C}"/>
              </a:ext>
            </a:extLst>
          </p:cNvPr>
          <p:cNvGrpSpPr/>
          <p:nvPr/>
        </p:nvGrpSpPr>
        <p:grpSpPr>
          <a:xfrm>
            <a:off x="7200471" y="2093707"/>
            <a:ext cx="3935204" cy="1683729"/>
            <a:chOff x="1863067" y="2552095"/>
            <a:chExt cx="8025948" cy="3396342"/>
          </a:xfrm>
        </p:grpSpPr>
        <p:pic>
          <p:nvPicPr>
            <p:cNvPr id="7" name="Picture 6" descr="A blue triangle with connected lines&#10;&#10;AI-generated content may be incorrect.">
              <a:extLst>
                <a:ext uri="{FF2B5EF4-FFF2-40B4-BE49-F238E27FC236}">
                  <a16:creationId xmlns:a16="http://schemas.microsoft.com/office/drawing/2014/main" id="{C55F93F7-29E5-3725-F083-847F6497D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067" y="2552095"/>
              <a:ext cx="3396342" cy="3396342"/>
            </a:xfrm>
            <a:prstGeom prst="rect">
              <a:avLst/>
            </a:prstGeom>
          </p:spPr>
        </p:pic>
        <p:sp>
          <p:nvSpPr>
            <p:cNvPr id="9" name="TextBox 8">
              <a:extLst>
                <a:ext uri="{FF2B5EF4-FFF2-40B4-BE49-F238E27FC236}">
                  <a16:creationId xmlns:a16="http://schemas.microsoft.com/office/drawing/2014/main" id="{D82A5828-289C-9E56-BDE8-48A743EE28B4}"/>
                </a:ext>
              </a:extLst>
            </p:cNvPr>
            <p:cNvSpPr txBox="1"/>
            <p:nvPr/>
          </p:nvSpPr>
          <p:spPr>
            <a:xfrm>
              <a:off x="5692588" y="3742434"/>
              <a:ext cx="4196427" cy="1055416"/>
            </a:xfrm>
            <a:prstGeom prst="rect">
              <a:avLst/>
            </a:prstGeom>
            <a:noFill/>
          </p:spPr>
          <p:txBody>
            <a:bodyPr wrap="none" rtlCol="0">
              <a:spAutoFit/>
            </a:bodyPr>
            <a:lstStyle/>
            <a:p>
              <a:r>
                <a:rPr lang="en-US" sz="2800" b="1" dirty="0" err="1">
                  <a:solidFill>
                    <a:srgbClr val="FF9400"/>
                  </a:solidFill>
                </a:rPr>
                <a:t>TernaryNet</a:t>
              </a:r>
              <a:endParaRPr lang="en-US" sz="2800" b="1" dirty="0">
                <a:solidFill>
                  <a:srgbClr val="FF9400"/>
                </a:solidFill>
              </a:endParaRPr>
            </a:p>
          </p:txBody>
        </p:sp>
      </p:grpSp>
    </p:spTree>
    <p:extLst>
      <p:ext uri="{BB962C8B-B14F-4D97-AF65-F5344CB8AC3E}">
        <p14:creationId xmlns:p14="http://schemas.microsoft.com/office/powerpoint/2010/main" val="1263191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07613-9900-6071-567D-B1FC30AA2C08}"/>
              </a:ext>
            </a:extLst>
          </p:cNvPr>
          <p:cNvSpPr>
            <a:spLocks noGrp="1"/>
          </p:cNvSpPr>
          <p:nvPr>
            <p:ph type="title"/>
          </p:nvPr>
        </p:nvSpPr>
        <p:spPr>
          <a:xfrm>
            <a:off x="770467" y="864788"/>
            <a:ext cx="10651067" cy="492443"/>
          </a:xfrm>
        </p:spPr>
        <p:txBody>
          <a:bodyPr/>
          <a:lstStyle/>
          <a:p>
            <a:r>
              <a:rPr lang="en-AU" dirty="0"/>
              <a:t>Conclusion</a:t>
            </a:r>
          </a:p>
        </p:txBody>
      </p:sp>
      <p:sp>
        <p:nvSpPr>
          <p:cNvPr id="5" name="Content Placeholder 1">
            <a:extLst>
              <a:ext uri="{FF2B5EF4-FFF2-40B4-BE49-F238E27FC236}">
                <a16:creationId xmlns:a16="http://schemas.microsoft.com/office/drawing/2014/main" id="{B5C71E55-8E46-13A7-7573-44E1A6C745D7}"/>
              </a:ext>
            </a:extLst>
          </p:cNvPr>
          <p:cNvSpPr txBox="1">
            <a:spLocks/>
          </p:cNvSpPr>
          <p:nvPr/>
        </p:nvSpPr>
        <p:spPr>
          <a:xfrm>
            <a:off x="770467" y="1497317"/>
            <a:ext cx="10924822" cy="4130196"/>
          </a:xfrm>
          <a:prstGeom prst="rect">
            <a:avLst/>
          </a:prstGeom>
        </p:spPr>
        <p:txBody>
          <a:bodyPr/>
          <a:lstStyle>
            <a:lvl1pPr marL="228600" indent="-228600">
              <a:buClr>
                <a:schemeClr val="tx2"/>
              </a:buClr>
              <a:buFont typeface="System Font Regular"/>
              <a:buChar char="-"/>
              <a:defRPr>
                <a:solidFill>
                  <a:schemeClr val="tx2"/>
                </a:solidFill>
                <a:latin typeface="+mn-lt"/>
                <a:ea typeface="+mn-ea"/>
                <a:cs typeface="+mn-cs"/>
              </a:defRPr>
            </a:lvl1pPr>
            <a:lvl2pPr marL="609600">
              <a:buFont typeface="Arial" panose="020B0604020202020204" pitchFamily="34" charset="0"/>
              <a:buChar char="•"/>
              <a:defRPr>
                <a:solidFill>
                  <a:schemeClr val="tx2"/>
                </a:solidFill>
                <a:latin typeface="+mn-lt"/>
                <a:ea typeface="+mn-ea"/>
                <a:cs typeface="+mn-cs"/>
              </a:defRPr>
            </a:lvl2pPr>
            <a:lvl3pPr marL="1219200">
              <a:buFont typeface="Arial" panose="020B0604020202020204" pitchFamily="34" charset="0"/>
              <a:buChar char="•"/>
              <a:defRPr>
                <a:solidFill>
                  <a:schemeClr val="tx2"/>
                </a:solidFill>
                <a:latin typeface="+mn-lt"/>
                <a:ea typeface="+mn-ea"/>
                <a:cs typeface="+mn-cs"/>
              </a:defRPr>
            </a:lvl3pPr>
            <a:lvl4pPr marL="1828800">
              <a:buFont typeface="Arial" panose="020B0604020202020204" pitchFamily="34" charset="0"/>
              <a:buChar char="•"/>
              <a:defRPr>
                <a:solidFill>
                  <a:schemeClr val="tx2"/>
                </a:solidFill>
                <a:latin typeface="+mn-lt"/>
                <a:ea typeface="+mn-ea"/>
                <a:cs typeface="+mn-cs"/>
              </a:defRPr>
            </a:lvl4pPr>
            <a:lvl5pPr marL="2438400">
              <a:buFont typeface="Arial" panose="020B0604020202020204" pitchFamily="34" charset="0"/>
              <a:buChar char="•"/>
              <a:defRPr>
                <a:solidFill>
                  <a:schemeClr val="tx2"/>
                </a:solidFill>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a:lstStyle>
          <a:p>
            <a:pPr lvl="1">
              <a:buFont typeface="Arial" panose="020B0604020202020204" pitchFamily="34" charset="0"/>
              <a:buNone/>
            </a:pPr>
            <a:endParaRPr lang="en-US" sz="2400" kern="0" dirty="0"/>
          </a:p>
          <a:p>
            <a:r>
              <a:rPr lang="en-US" sz="2400" kern="0" dirty="0">
                <a:cs typeface="Arial" panose="020B0604020202020204" pitchFamily="34" charset="0"/>
              </a:rPr>
              <a:t>RFML requirements</a:t>
            </a:r>
          </a:p>
          <a:p>
            <a:pPr lvl="1"/>
            <a:r>
              <a:rPr lang="en-US" sz="2400" kern="0" dirty="0">
                <a:cs typeface="Arial" panose="020B0604020202020204" pitchFamily="34" charset="0"/>
              </a:rPr>
              <a:t> High throughput, low latency, good accuracy, integration</a:t>
            </a:r>
          </a:p>
          <a:p>
            <a:pPr lvl="1">
              <a:buFont typeface="Arial" panose="020B0604020202020204" pitchFamily="34" charset="0"/>
              <a:buNone/>
            </a:pPr>
            <a:endParaRPr lang="en-US" sz="3200" kern="0" dirty="0">
              <a:cs typeface="Arial" panose="020B0604020202020204" pitchFamily="34" charset="0"/>
            </a:endParaRPr>
          </a:p>
          <a:p>
            <a:r>
              <a:rPr lang="en-US" sz="2400" kern="0" dirty="0">
                <a:cs typeface="Arial" panose="020B0604020202020204" pitchFamily="34" charset="0"/>
              </a:rPr>
              <a:t>We have been working to address ALERT gaps</a:t>
            </a:r>
          </a:p>
          <a:p>
            <a:pPr lvl="1"/>
            <a:r>
              <a:rPr lang="en-AU" sz="2400" kern="0" dirty="0">
                <a:solidFill>
                  <a:srgbClr val="00B050"/>
                </a:solidFill>
              </a:rPr>
              <a:t> Algorithms through </a:t>
            </a:r>
            <a:r>
              <a:rPr lang="en-AU" sz="2400" kern="0" dirty="0" err="1">
                <a:solidFill>
                  <a:srgbClr val="00B050"/>
                </a:solidFill>
              </a:rPr>
              <a:t>cyclostationary</a:t>
            </a:r>
            <a:r>
              <a:rPr lang="en-AU" sz="2400" kern="0" dirty="0">
                <a:solidFill>
                  <a:srgbClr val="00B050"/>
                </a:solidFill>
              </a:rPr>
              <a:t> sparse FFT [1]</a:t>
            </a:r>
          </a:p>
          <a:p>
            <a:pPr lvl="1"/>
            <a:r>
              <a:rPr lang="en-AU" sz="2400" kern="0" dirty="0">
                <a:solidFill>
                  <a:srgbClr val="00B050"/>
                </a:solidFill>
              </a:rPr>
              <a:t> Latency through </a:t>
            </a:r>
            <a:r>
              <a:rPr lang="en-AU" sz="2400" kern="0" dirty="0" err="1">
                <a:solidFill>
                  <a:srgbClr val="00B050"/>
                </a:solidFill>
              </a:rPr>
              <a:t>PolyLUT</a:t>
            </a:r>
            <a:r>
              <a:rPr lang="en-AU" sz="2400" kern="0" dirty="0">
                <a:solidFill>
                  <a:srgbClr val="00B050"/>
                </a:solidFill>
              </a:rPr>
              <a:t>-Add [2]</a:t>
            </a:r>
          </a:p>
          <a:p>
            <a:pPr lvl="1"/>
            <a:r>
              <a:rPr lang="en-AU" sz="2400" kern="0" dirty="0">
                <a:solidFill>
                  <a:srgbClr val="00B050"/>
                </a:solidFill>
              </a:rPr>
              <a:t> Edge via integration, </a:t>
            </a:r>
            <a:r>
              <a:rPr lang="en-AU" sz="2400" b="1" kern="0" dirty="0">
                <a:solidFill>
                  <a:srgbClr val="00B050"/>
                </a:solidFill>
              </a:rPr>
              <a:t>ternary networks</a:t>
            </a:r>
            <a:r>
              <a:rPr lang="en-AU" sz="2400" kern="0" dirty="0">
                <a:solidFill>
                  <a:srgbClr val="00B050"/>
                </a:solidFill>
              </a:rPr>
              <a:t>, quantisation and CSE [3]</a:t>
            </a:r>
          </a:p>
          <a:p>
            <a:pPr lvl="1"/>
            <a:r>
              <a:rPr lang="en-AU" sz="2400" kern="0" dirty="0">
                <a:solidFill>
                  <a:srgbClr val="00B050"/>
                </a:solidFill>
              </a:rPr>
              <a:t> Representations through </a:t>
            </a:r>
            <a:r>
              <a:rPr lang="en-AU" sz="2400" kern="0" dirty="0" err="1">
                <a:solidFill>
                  <a:srgbClr val="00B050"/>
                </a:solidFill>
              </a:rPr>
              <a:t>cyclostationary</a:t>
            </a:r>
            <a:r>
              <a:rPr lang="en-AU" sz="2400" kern="0" dirty="0">
                <a:solidFill>
                  <a:srgbClr val="00B050"/>
                </a:solidFill>
              </a:rPr>
              <a:t> features [4]</a:t>
            </a:r>
          </a:p>
          <a:p>
            <a:pPr lvl="1"/>
            <a:r>
              <a:rPr lang="en-AU" sz="2400" kern="0" dirty="0">
                <a:solidFill>
                  <a:srgbClr val="00B050"/>
                </a:solidFill>
              </a:rPr>
              <a:t> Training through block </a:t>
            </a:r>
            <a:r>
              <a:rPr lang="en-AU" sz="2400" kern="0" dirty="0" err="1">
                <a:solidFill>
                  <a:srgbClr val="00B050"/>
                </a:solidFill>
              </a:rPr>
              <a:t>minifloat</a:t>
            </a:r>
            <a:r>
              <a:rPr lang="en-AU" sz="2400" kern="0" dirty="0">
                <a:solidFill>
                  <a:srgbClr val="00B050"/>
                </a:solidFill>
              </a:rPr>
              <a:t> arithmetic [5]</a:t>
            </a:r>
          </a:p>
          <a:p>
            <a:pPr lvl="1"/>
            <a:endParaRPr lang="en-AU" sz="2400" kern="0" dirty="0">
              <a:solidFill>
                <a:srgbClr val="00B050"/>
              </a:solidFill>
            </a:endParaRPr>
          </a:p>
        </p:txBody>
      </p:sp>
      <p:sp>
        <p:nvSpPr>
          <p:cNvPr id="3" name="Slide Number Placeholder 2">
            <a:extLst>
              <a:ext uri="{FF2B5EF4-FFF2-40B4-BE49-F238E27FC236}">
                <a16:creationId xmlns:a16="http://schemas.microsoft.com/office/drawing/2014/main" id="{A16B722E-462C-20F3-2060-07F5865A73AB}"/>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58</a:t>
            </a:fld>
            <a:endParaRPr lang="en-US"/>
          </a:p>
        </p:txBody>
      </p:sp>
    </p:spTree>
    <p:extLst>
      <p:ext uri="{BB962C8B-B14F-4D97-AF65-F5344CB8AC3E}">
        <p14:creationId xmlns:p14="http://schemas.microsoft.com/office/powerpoint/2010/main" val="1094681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C4C23-D6C7-8CAE-80AB-AB9BCB8B771A}"/>
              </a:ext>
            </a:extLst>
          </p:cNvPr>
          <p:cNvSpPr>
            <a:spLocks noGrp="1"/>
          </p:cNvSpPr>
          <p:nvPr>
            <p:ph type="title"/>
          </p:nvPr>
        </p:nvSpPr>
        <p:spPr>
          <a:xfrm>
            <a:off x="770467" y="982131"/>
            <a:ext cx="10651067" cy="492443"/>
          </a:xfrm>
        </p:spPr>
        <p:txBody>
          <a:bodyPr/>
          <a:lstStyle/>
          <a:p>
            <a:r>
              <a:rPr lang="en-AU" dirty="0"/>
              <a:t>References (available at https://</a:t>
            </a:r>
            <a:r>
              <a:rPr lang="en-AU" dirty="0" err="1"/>
              <a:t>phwl.org</a:t>
            </a:r>
            <a:r>
              <a:rPr lang="en-AU" dirty="0"/>
              <a:t>/assets/papers/papers)</a:t>
            </a:r>
          </a:p>
        </p:txBody>
      </p:sp>
      <p:sp>
        <p:nvSpPr>
          <p:cNvPr id="3" name="Text Placeholder 2">
            <a:extLst>
              <a:ext uri="{FF2B5EF4-FFF2-40B4-BE49-F238E27FC236}">
                <a16:creationId xmlns:a16="http://schemas.microsoft.com/office/drawing/2014/main" id="{E205F692-C0DC-4605-5046-EC4E086BBC24}"/>
              </a:ext>
            </a:extLst>
          </p:cNvPr>
          <p:cNvSpPr>
            <a:spLocks noGrp="1"/>
          </p:cNvSpPr>
          <p:nvPr>
            <p:ph type="body" sz="quarter" idx="10"/>
          </p:nvPr>
        </p:nvSpPr>
        <p:spPr>
          <a:xfrm>
            <a:off x="770467" y="1807693"/>
            <a:ext cx="8913283" cy="3674533"/>
          </a:xfrm>
        </p:spPr>
        <p:txBody>
          <a:bodyPr/>
          <a:lstStyle/>
          <a:p>
            <a:pPr marL="0" indent="0">
              <a:buNone/>
            </a:pPr>
            <a:r>
              <a:rPr lang="en-AU" dirty="0"/>
              <a:t>[1] Carol Jingyi Li, Richard Rademacher, David Boland, Craig T. Jin, Chad M. Spooner, and Philip H.W. Leong. S3CA: a sparse strip spectral correlation </a:t>
            </a:r>
            <a:r>
              <a:rPr lang="en-AU" dirty="0" err="1"/>
              <a:t>analyzer</a:t>
            </a:r>
            <a:r>
              <a:rPr lang="en-AU" dirty="0"/>
              <a:t>. </a:t>
            </a:r>
            <a:r>
              <a:rPr lang="en-AU" i="1" dirty="0"/>
              <a:t>IEEE Signal Processing Letters</a:t>
            </a:r>
            <a:r>
              <a:rPr lang="en-AU" dirty="0"/>
              <a:t>, 31():646–650, 2024. </a:t>
            </a:r>
          </a:p>
          <a:p>
            <a:pPr marL="0" indent="0">
              <a:buNone/>
            </a:pPr>
            <a:r>
              <a:rPr lang="en-AU" dirty="0"/>
              <a:t>[2] </a:t>
            </a:r>
            <a:r>
              <a:rPr lang="en-AU" dirty="0" err="1"/>
              <a:t>Binglei</a:t>
            </a:r>
            <a:r>
              <a:rPr lang="en-AU" dirty="0"/>
              <a:t> Lou, Richard Rademacher, David Boland, and Philip H.W. Leong. </a:t>
            </a:r>
            <a:r>
              <a:rPr lang="en-AU" dirty="0" err="1"/>
              <a:t>PolyLUT</a:t>
            </a:r>
            <a:r>
              <a:rPr lang="en-AU" dirty="0"/>
              <a:t>-Add: FPGA-based LUT inference with wide inputs. In </a:t>
            </a:r>
            <a:r>
              <a:rPr lang="en-AU" i="1" dirty="0"/>
              <a:t>Proc. International Conference on Field Programmable Logic and Applications (FPL)</a:t>
            </a:r>
            <a:r>
              <a:rPr lang="en-AU" dirty="0"/>
              <a:t>, to appear. 2024.</a:t>
            </a:r>
          </a:p>
          <a:p>
            <a:pPr marL="0" indent="0">
              <a:buNone/>
            </a:pPr>
            <a:r>
              <a:rPr lang="en-AU" dirty="0"/>
              <a:t>[3] Stephen </a:t>
            </a:r>
            <a:r>
              <a:rPr lang="en-AU" dirty="0" err="1"/>
              <a:t>Tridgell</a:t>
            </a:r>
            <a:r>
              <a:rPr lang="en-AU" dirty="0"/>
              <a:t>, David Boland, Philip HW Leong, Ryan Kastner, Alireza </a:t>
            </a:r>
            <a:r>
              <a:rPr lang="en-AU" dirty="0" err="1"/>
              <a:t>Khodamoradi</a:t>
            </a:r>
            <a:r>
              <a:rPr lang="en-AU" dirty="0"/>
              <a:t>, and Siddhartha. Real-time automatic modulation classification using </a:t>
            </a:r>
            <a:r>
              <a:rPr lang="en-AU" dirty="0" err="1"/>
              <a:t>RFSoC</a:t>
            </a:r>
            <a:r>
              <a:rPr lang="en-AU" dirty="0"/>
              <a:t>. In </a:t>
            </a:r>
            <a:r>
              <a:rPr lang="en-AU" i="1" dirty="0"/>
              <a:t>2020 IEEE International Parallel and Distributed Processing Symposium Workshops, IPDPSW 2020, New Orleans, LA, USA, May 18-22, 2020</a:t>
            </a:r>
            <a:r>
              <a:rPr lang="en-AU" dirty="0"/>
              <a:t>, 82–89. IEEE, 2020.</a:t>
            </a:r>
          </a:p>
          <a:p>
            <a:pPr marL="0" indent="0">
              <a:buNone/>
            </a:pPr>
            <a:r>
              <a:rPr lang="en-AU" dirty="0"/>
              <a:t>[4] Carol Jingyi Li, </a:t>
            </a:r>
            <a:r>
              <a:rPr lang="en-AU" dirty="0" err="1"/>
              <a:t>Ruilin</a:t>
            </a:r>
            <a:r>
              <a:rPr lang="en-AU" dirty="0"/>
              <a:t> Wu, and Philip H.W. Leong. </a:t>
            </a:r>
            <a:r>
              <a:rPr lang="en-US" dirty="0"/>
              <a:t>AMD Versal Implementations of</a:t>
            </a:r>
          </a:p>
          <a:p>
            <a:pPr marL="0" indent="0">
              <a:buNone/>
            </a:pPr>
            <a:r>
              <a:rPr lang="en-US" dirty="0"/>
              <a:t>FAM and SSCA Estimators</a:t>
            </a:r>
            <a:r>
              <a:rPr lang="en-AU" dirty="0"/>
              <a:t>. </a:t>
            </a:r>
            <a:r>
              <a:rPr lang="en-AU" i="1" dirty="0"/>
              <a:t>FPT Conference</a:t>
            </a:r>
            <a:r>
              <a:rPr lang="en-AU" dirty="0"/>
              <a:t>, 2026 (to appear). </a:t>
            </a:r>
          </a:p>
          <a:p>
            <a:pPr marL="0" indent="0">
              <a:buNone/>
            </a:pPr>
            <a:r>
              <a:rPr lang="en-AU" dirty="0"/>
              <a:t>[5] Wenjie Zhou, </a:t>
            </a:r>
            <a:r>
              <a:rPr lang="en-AU" dirty="0" err="1"/>
              <a:t>Haoyan</a:t>
            </a:r>
            <a:r>
              <a:rPr lang="en-AU" dirty="0"/>
              <a:t> Qi, David Boland, and Philip H.W. Leong. </a:t>
            </a:r>
            <a:r>
              <a:rPr lang="en-AU" dirty="0" err="1"/>
              <a:t>Fpga</a:t>
            </a:r>
            <a:r>
              <a:rPr lang="en-AU" dirty="0"/>
              <a:t>-based block </a:t>
            </a:r>
            <a:r>
              <a:rPr lang="en-AU" dirty="0" err="1"/>
              <a:t>minifloat</a:t>
            </a:r>
            <a:r>
              <a:rPr lang="en-AU" dirty="0"/>
              <a:t> training accelerator for a time series prediction network. </a:t>
            </a:r>
            <a:r>
              <a:rPr lang="en-AU" i="1" dirty="0"/>
              <a:t>ACM Trans. Reconfigurable Technol. Syst.</a:t>
            </a:r>
            <a:r>
              <a:rPr lang="en-AU" dirty="0"/>
              <a:t>, December 2025. to appear. </a:t>
            </a:r>
          </a:p>
          <a:p>
            <a:pPr marL="0" indent="0">
              <a:buNone/>
            </a:pPr>
            <a:endParaRPr lang="en-AU" dirty="0"/>
          </a:p>
          <a:p>
            <a:pPr marL="0" indent="0">
              <a:buNone/>
            </a:pPr>
            <a:endParaRPr lang="en-AU" dirty="0"/>
          </a:p>
          <a:p>
            <a:pPr marL="0" indent="0">
              <a:buNone/>
            </a:pPr>
            <a:endParaRPr lang="en-AU" dirty="0"/>
          </a:p>
        </p:txBody>
      </p:sp>
      <p:sp>
        <p:nvSpPr>
          <p:cNvPr id="5" name="Slide Number Placeholder 4">
            <a:extLst>
              <a:ext uri="{FF2B5EF4-FFF2-40B4-BE49-F238E27FC236}">
                <a16:creationId xmlns:a16="http://schemas.microsoft.com/office/drawing/2014/main" id="{66A032E4-29A0-8404-D2FD-ADF96FBAC2BA}"/>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59</a:t>
            </a:fld>
            <a:endParaRPr lang="en-US"/>
          </a:p>
        </p:txBody>
      </p:sp>
    </p:spTree>
    <p:extLst>
      <p:ext uri="{BB962C8B-B14F-4D97-AF65-F5344CB8AC3E}">
        <p14:creationId xmlns:p14="http://schemas.microsoft.com/office/powerpoint/2010/main" val="1877151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378C57-A7F9-F9A6-568D-8A9BE3565EBF}"/>
              </a:ext>
            </a:extLst>
          </p:cNvPr>
          <p:cNvSpPr>
            <a:spLocks noGrp="1"/>
          </p:cNvSpPr>
          <p:nvPr>
            <p:ph type="title"/>
          </p:nvPr>
        </p:nvSpPr>
        <p:spPr>
          <a:xfrm>
            <a:off x="770467" y="982131"/>
            <a:ext cx="10651067" cy="492443"/>
          </a:xfrm>
        </p:spPr>
        <p:txBody>
          <a:bodyPr/>
          <a:lstStyle/>
          <a:p>
            <a:r>
              <a:rPr lang="en-AU" dirty="0">
                <a:solidFill>
                  <a:srgbClr val="FF0000"/>
                </a:solidFill>
              </a:rPr>
              <a:t>Collaborators</a:t>
            </a:r>
          </a:p>
        </p:txBody>
      </p:sp>
      <p:sp>
        <p:nvSpPr>
          <p:cNvPr id="8" name="Text Placeholder 5">
            <a:extLst>
              <a:ext uri="{FF2B5EF4-FFF2-40B4-BE49-F238E27FC236}">
                <a16:creationId xmlns:a16="http://schemas.microsoft.com/office/drawing/2014/main" id="{0EEE74D9-B4D2-197C-B2D3-499E99CD2C0E}"/>
              </a:ext>
            </a:extLst>
          </p:cNvPr>
          <p:cNvSpPr>
            <a:spLocks noGrp="1"/>
          </p:cNvSpPr>
          <p:nvPr>
            <p:ph type="body" sz="quarter" idx="10"/>
          </p:nvPr>
        </p:nvSpPr>
        <p:spPr>
          <a:xfrm>
            <a:off x="770468" y="1811378"/>
            <a:ext cx="7055720" cy="3674533"/>
          </a:xfrm>
        </p:spPr>
        <p:txBody>
          <a:bodyPr/>
          <a:lstStyle/>
          <a:p>
            <a:r>
              <a:rPr lang="en-US" sz="2400" dirty="0">
                <a:cs typeface="Arial" panose="020B0604020202020204" pitchFamily="34" charset="0"/>
              </a:rPr>
              <a:t>AMD/Xilinx, Intel</a:t>
            </a:r>
          </a:p>
          <a:p>
            <a:r>
              <a:rPr lang="en-US" sz="2400" dirty="0">
                <a:cs typeface="Arial" panose="020B0604020202020204" pitchFamily="34" charset="0"/>
              </a:rPr>
              <a:t>Main Sequence Ventures</a:t>
            </a:r>
          </a:p>
          <a:p>
            <a:r>
              <a:rPr lang="en-US" sz="2400">
                <a:cs typeface="Arial" panose="020B0604020202020204" pitchFamily="34" charset="0"/>
              </a:rPr>
              <a:t>Australian </a:t>
            </a:r>
            <a:r>
              <a:rPr lang="en-US" sz="2400" dirty="0">
                <a:cs typeface="Arial" panose="020B0604020202020204" pitchFamily="34" charset="0"/>
              </a:rPr>
              <a:t>Economic Accelerator (AEA)</a:t>
            </a:r>
          </a:p>
          <a:p>
            <a:pPr marL="0" indent="0">
              <a:buNone/>
            </a:pPr>
            <a:endParaRPr lang="en-US" sz="2000" dirty="0">
              <a:cs typeface="Arial" panose="020B0604020202020204" pitchFamily="34" charset="0"/>
            </a:endParaRPr>
          </a:p>
          <a:p>
            <a:endParaRPr lang="en-US" sz="2000" dirty="0">
              <a:cs typeface="Arial" panose="020B0604020202020204" pitchFamily="34" charset="0"/>
            </a:endParaRPr>
          </a:p>
          <a:p>
            <a:endParaRPr lang="en-AU" sz="2000" dirty="0">
              <a:solidFill>
                <a:schemeClr val="tx1"/>
              </a:solidFill>
            </a:endParaRPr>
          </a:p>
          <a:p>
            <a:endParaRPr lang="en-AU" sz="2000" dirty="0">
              <a:solidFill>
                <a:srgbClr val="FF0000"/>
              </a:solidFill>
            </a:endParaRPr>
          </a:p>
          <a:p>
            <a:endParaRPr lang="en-AU" sz="2000" dirty="0"/>
          </a:p>
        </p:txBody>
      </p:sp>
      <p:sp>
        <p:nvSpPr>
          <p:cNvPr id="2" name="Slide Number Placeholder 1">
            <a:extLst>
              <a:ext uri="{FF2B5EF4-FFF2-40B4-BE49-F238E27FC236}">
                <a16:creationId xmlns:a16="http://schemas.microsoft.com/office/drawing/2014/main" id="{31A87D85-AFE4-187D-699D-E2CB470F6957}"/>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6</a:t>
            </a:fld>
            <a:endParaRPr lang="en-US"/>
          </a:p>
        </p:txBody>
      </p:sp>
    </p:spTree>
    <p:extLst>
      <p:ext uri="{BB962C8B-B14F-4D97-AF65-F5344CB8AC3E}">
        <p14:creationId xmlns:p14="http://schemas.microsoft.com/office/powerpoint/2010/main" val="1537558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641D1-CA80-031D-8F80-1C9FEDCDB6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FA38BED-FBB9-1D5C-CD77-EAFB6B68CE81}"/>
              </a:ext>
            </a:extLst>
          </p:cNvPr>
          <p:cNvSpPr>
            <a:spLocks noGrp="1"/>
          </p:cNvSpPr>
          <p:nvPr>
            <p:ph type="title"/>
          </p:nvPr>
        </p:nvSpPr>
        <p:spPr>
          <a:xfrm>
            <a:off x="770467" y="982131"/>
            <a:ext cx="10651067" cy="492443"/>
          </a:xfrm>
        </p:spPr>
        <p:txBody>
          <a:bodyPr/>
          <a:lstStyle/>
          <a:p>
            <a:r>
              <a:rPr lang="en-AU" dirty="0">
                <a:solidFill>
                  <a:srgbClr val="FF0000"/>
                </a:solidFill>
              </a:rPr>
              <a:t>Outline</a:t>
            </a:r>
          </a:p>
        </p:txBody>
      </p:sp>
      <p:sp>
        <p:nvSpPr>
          <p:cNvPr id="6" name="Text Placeholder 5">
            <a:extLst>
              <a:ext uri="{FF2B5EF4-FFF2-40B4-BE49-F238E27FC236}">
                <a16:creationId xmlns:a16="http://schemas.microsoft.com/office/drawing/2014/main" id="{92BB3696-E1F5-892F-5165-76BC731D6677}"/>
              </a:ext>
            </a:extLst>
          </p:cNvPr>
          <p:cNvSpPr>
            <a:spLocks noGrp="1"/>
          </p:cNvSpPr>
          <p:nvPr>
            <p:ph type="body" sz="quarter" idx="10"/>
          </p:nvPr>
        </p:nvSpPr>
        <p:spPr>
          <a:xfrm>
            <a:off x="770467" y="1859794"/>
            <a:ext cx="8913283" cy="3674533"/>
          </a:xfrm>
        </p:spPr>
        <p:txBody>
          <a:bodyPr/>
          <a:lstStyle/>
          <a:p>
            <a:pPr marL="457200" indent="-457200">
              <a:buFont typeface="+mj-lt"/>
              <a:buAutoNum type="arabicPeriod"/>
            </a:pPr>
            <a:endParaRPr lang="en-AU" sz="2400" dirty="0">
              <a:solidFill>
                <a:schemeClr val="tx1"/>
              </a:solidFill>
            </a:endParaRPr>
          </a:p>
          <a:p>
            <a:pPr marL="457200" indent="-457200">
              <a:buFont typeface="+mj-lt"/>
              <a:buAutoNum type="arabicPeriod"/>
            </a:pPr>
            <a:r>
              <a:rPr lang="en-AU" sz="2400" dirty="0"/>
              <a:t>Opportunities for RFML on FPGAs</a:t>
            </a:r>
          </a:p>
          <a:p>
            <a:pPr marL="457200" indent="-457200">
              <a:buFont typeface="+mj-lt"/>
              <a:buAutoNum type="arabicPeriod" startAt="2"/>
            </a:pPr>
            <a:r>
              <a:rPr lang="en-AU" sz="2400" dirty="0">
                <a:solidFill>
                  <a:schemeClr val="tx1"/>
                </a:solidFill>
              </a:rPr>
              <a:t>Features (</a:t>
            </a:r>
            <a:r>
              <a:rPr lang="en-AU" sz="2400" dirty="0" err="1">
                <a:solidFill>
                  <a:schemeClr val="tx1"/>
                </a:solidFill>
              </a:rPr>
              <a:t>Cyclostationary</a:t>
            </a:r>
            <a:r>
              <a:rPr lang="en-AU" sz="2400" dirty="0">
                <a:solidFill>
                  <a:schemeClr val="tx1"/>
                </a:solidFill>
              </a:rPr>
              <a:t> Signal Processing)</a:t>
            </a:r>
          </a:p>
          <a:p>
            <a:pPr marL="457200" indent="-457200">
              <a:buFont typeface="+mj-lt"/>
              <a:buAutoNum type="arabicPeriod" startAt="2"/>
            </a:pPr>
            <a:r>
              <a:rPr lang="en-AU" sz="2400" dirty="0">
                <a:solidFill>
                  <a:schemeClr val="tx1"/>
                </a:solidFill>
              </a:rPr>
              <a:t>Training at the edge (Block </a:t>
            </a:r>
            <a:r>
              <a:rPr lang="en-AU" sz="2400" dirty="0" err="1">
                <a:solidFill>
                  <a:schemeClr val="tx1"/>
                </a:solidFill>
              </a:rPr>
              <a:t>Minifloats</a:t>
            </a:r>
            <a:r>
              <a:rPr lang="en-AU" sz="2400" dirty="0">
                <a:solidFill>
                  <a:schemeClr val="tx1"/>
                </a:solidFill>
              </a:rPr>
              <a:t>)</a:t>
            </a:r>
          </a:p>
          <a:p>
            <a:pPr marL="457200" indent="-457200">
              <a:buFont typeface="+mj-lt"/>
              <a:buAutoNum type="arabicPeriod" startAt="2"/>
            </a:pPr>
            <a:r>
              <a:rPr lang="en-AU" sz="2400" dirty="0">
                <a:solidFill>
                  <a:schemeClr val="tx1"/>
                </a:solidFill>
              </a:rPr>
              <a:t>Current Work</a:t>
            </a:r>
          </a:p>
          <a:p>
            <a:endParaRPr lang="en-AU" sz="2400" dirty="0">
              <a:solidFill>
                <a:srgbClr val="FF0000"/>
              </a:solidFill>
            </a:endParaRPr>
          </a:p>
        </p:txBody>
      </p:sp>
      <p:sp>
        <p:nvSpPr>
          <p:cNvPr id="2" name="Slide Number Placeholder 1">
            <a:extLst>
              <a:ext uri="{FF2B5EF4-FFF2-40B4-BE49-F238E27FC236}">
                <a16:creationId xmlns:a16="http://schemas.microsoft.com/office/drawing/2014/main" id="{F6A016DD-D012-03EA-CB1C-1E37F4BE4602}"/>
              </a:ext>
            </a:extLst>
          </p:cNvPr>
          <p:cNvSpPr>
            <a:spLocks noGrp="1"/>
          </p:cNvSpPr>
          <p:nvPr>
            <p:ph type="sldNum" sz="quarter" idx="4"/>
          </p:nvPr>
        </p:nvSpPr>
        <p:spPr>
          <a:xfrm>
            <a:off x="8841828" y="6188003"/>
            <a:ext cx="2743200" cy="365125"/>
          </a:xfrm>
        </p:spPr>
        <p:txBody>
          <a:bodyPr/>
          <a:lstStyle/>
          <a:p>
            <a:fld id="{111B9107-CE57-4A90-84A8-8E925352AF13}" type="slidenum">
              <a:rPr lang="en-US" smtClean="0"/>
              <a:t>7</a:t>
            </a:fld>
            <a:endParaRPr lang="en-US"/>
          </a:p>
        </p:txBody>
      </p:sp>
    </p:spTree>
    <p:extLst>
      <p:ext uri="{BB962C8B-B14F-4D97-AF65-F5344CB8AC3E}">
        <p14:creationId xmlns:p14="http://schemas.microsoft.com/office/powerpoint/2010/main" val="1216726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E2925-5CA8-276B-DA8B-84F53D3465D6}"/>
            </a:ext>
          </a:extLst>
        </p:cNvPr>
        <p:cNvGrpSpPr/>
        <p:nvPr/>
      </p:nvGrpSpPr>
      <p:grpSpPr>
        <a:xfrm>
          <a:off x="0" y="0"/>
          <a:ext cx="0" cy="0"/>
          <a:chOff x="0" y="0"/>
          <a:chExt cx="0" cy="0"/>
        </a:xfrm>
      </p:grpSpPr>
      <p:sp>
        <p:nvSpPr>
          <p:cNvPr id="7" name="object">
            <a:extLst>
              <a:ext uri="{FF2B5EF4-FFF2-40B4-BE49-F238E27FC236}">
                <a16:creationId xmlns:a16="http://schemas.microsoft.com/office/drawing/2014/main" id="{04F91F5D-3F38-2091-3377-AA4C0B2A9EBD}"/>
              </a:ext>
            </a:extLst>
          </p:cNvPr>
          <p:cNvSpPr txBox="1"/>
          <p:nvPr/>
        </p:nvSpPr>
        <p:spPr>
          <a:xfrm>
            <a:off x="9550400" y="82779"/>
            <a:ext cx="2540000" cy="1028236"/>
          </a:xfrm>
          <a:prstGeom prst="rect">
            <a:avLst/>
          </a:prstGeom>
        </p:spPr>
        <p:txBody>
          <a:bodyPr vert="horz" wrap="square" lIns="0" tIns="16933" rIns="0" bIns="0" rtlCol="0" anchor="ctr" anchorCtr="0">
            <a:noAutofit/>
          </a:bodyPr>
          <a:lstStyle/>
          <a:p>
            <a:pPr algn="ctr" defTabSz="1219200">
              <a:spcBef>
                <a:spcPts val="135"/>
              </a:spcBef>
            </a:pPr>
            <a:endParaRPr lang="en-AU" sz="1065" kern="0">
              <a:solidFill>
                <a:srgbClr val="FFFFFF"/>
              </a:solidFill>
              <a:latin typeface="Arial" panose="020B0604020202020204"/>
              <a:cs typeface="Arial" panose="020B0604020202020204"/>
            </a:endParaRPr>
          </a:p>
        </p:txBody>
      </p:sp>
      <p:sp>
        <p:nvSpPr>
          <p:cNvPr id="5" name="Text Placeholder 2">
            <a:extLst>
              <a:ext uri="{FF2B5EF4-FFF2-40B4-BE49-F238E27FC236}">
                <a16:creationId xmlns:a16="http://schemas.microsoft.com/office/drawing/2014/main" id="{76A23B1B-DF9D-D6E5-F484-EA4B29A3E559}"/>
              </a:ext>
            </a:extLst>
          </p:cNvPr>
          <p:cNvSpPr>
            <a:spLocks noGrp="1"/>
          </p:cNvSpPr>
          <p:nvPr>
            <p:ph type="body" sz="quarter" idx="16"/>
          </p:nvPr>
        </p:nvSpPr>
        <p:spPr>
          <a:xfrm>
            <a:off x="631390" y="1566591"/>
            <a:ext cx="9456507" cy="1422400"/>
          </a:xfrm>
        </p:spPr>
        <p:txBody>
          <a:bodyPr/>
          <a:lstStyle/>
          <a:p>
            <a:r>
              <a:rPr lang="en-US" altLang="zh-CN" sz="3600"/>
              <a:t>1. Opportunities for FPGAs in RFML</a:t>
            </a:r>
            <a:endParaRPr lang="en-US"/>
          </a:p>
        </p:txBody>
      </p:sp>
    </p:spTree>
    <p:extLst>
      <p:ext uri="{BB962C8B-B14F-4D97-AF65-F5344CB8AC3E}">
        <p14:creationId xmlns:p14="http://schemas.microsoft.com/office/powerpoint/2010/main" val="2739838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9A7282-B765-BCD7-16BA-309D85F16A37}"/>
              </a:ext>
            </a:extLst>
          </p:cNvPr>
          <p:cNvSpPr>
            <a:spLocks noGrp="1"/>
          </p:cNvSpPr>
          <p:nvPr>
            <p:ph type="title"/>
          </p:nvPr>
        </p:nvSpPr>
        <p:spPr>
          <a:xfrm>
            <a:off x="784410" y="901827"/>
            <a:ext cx="10515600" cy="694241"/>
          </a:xfrm>
        </p:spPr>
        <p:txBody>
          <a:bodyPr>
            <a:normAutofit/>
          </a:bodyPr>
          <a:lstStyle/>
          <a:p>
            <a:r>
              <a:rPr lang="en-AU" sz="3200" dirty="0"/>
              <a:t>What is an FPGA?</a:t>
            </a:r>
          </a:p>
        </p:txBody>
      </p:sp>
      <p:sp>
        <p:nvSpPr>
          <p:cNvPr id="2" name="Content Placeholder 1">
            <a:extLst>
              <a:ext uri="{FF2B5EF4-FFF2-40B4-BE49-F238E27FC236}">
                <a16:creationId xmlns:a16="http://schemas.microsoft.com/office/drawing/2014/main" id="{21C91EB9-DD06-C949-29EC-DBD7BA1A73BD}"/>
              </a:ext>
            </a:extLst>
          </p:cNvPr>
          <p:cNvSpPr>
            <a:spLocks noGrp="1"/>
          </p:cNvSpPr>
          <p:nvPr>
            <p:ph idx="1"/>
          </p:nvPr>
        </p:nvSpPr>
        <p:spPr/>
        <p:txBody>
          <a:bodyPr/>
          <a:lstStyle/>
          <a:p>
            <a:pPr marL="0" indent="0">
              <a:buNone/>
            </a:pPr>
            <a:r>
              <a:rPr lang="en-AU" sz="2000" kern="0">
                <a:solidFill>
                  <a:srgbClr val="00B050"/>
                </a:solidFill>
              </a:rPr>
              <a:t>User-customisable integrated circuit</a:t>
            </a:r>
          </a:p>
          <a:p>
            <a:endParaRPr lang="en-AU"/>
          </a:p>
        </p:txBody>
      </p:sp>
      <p:sp>
        <p:nvSpPr>
          <p:cNvPr id="5" name="Content Placeholder 2">
            <a:extLst>
              <a:ext uri="{FF2B5EF4-FFF2-40B4-BE49-F238E27FC236}">
                <a16:creationId xmlns:a16="http://schemas.microsoft.com/office/drawing/2014/main" id="{81ACC600-2037-E02E-13CD-62F93A91F5F0}"/>
              </a:ext>
            </a:extLst>
          </p:cNvPr>
          <p:cNvSpPr txBox="1">
            <a:spLocks/>
          </p:cNvSpPr>
          <p:nvPr/>
        </p:nvSpPr>
        <p:spPr>
          <a:xfrm>
            <a:off x="838200" y="1148576"/>
            <a:ext cx="10515600" cy="5028387"/>
          </a:xfrm>
          <a:prstGeom prst="rect">
            <a:avLst/>
          </a:prstGeom>
        </p:spPr>
        <p:txBody>
          <a:bodyPr wrap="square" lIns="0" tIns="0" rIns="0" bIns="0">
            <a:noAutofit/>
          </a:bodyPr>
          <a:lstStyle>
            <a:lvl1pPr marL="228600" indent="-228600">
              <a:buClr>
                <a:schemeClr val="tx2"/>
              </a:buClr>
              <a:buFont typeface="System Font Regular"/>
              <a:buChar char="-"/>
              <a:defRPr sz="1000" b="0" i="0">
                <a:solidFill>
                  <a:srgbClr val="3C3C3B"/>
                </a:solidFill>
                <a:latin typeface="Arial" panose="020B0604020202020204"/>
                <a:ea typeface="+mn-ea"/>
                <a:cs typeface="Arial" panose="020B0604020202020204"/>
              </a:defRPr>
            </a:lvl1pPr>
            <a:lvl2pPr marL="609600">
              <a:buFont typeface="Arial" panose="020B0604020202020204" pitchFamily="34" charset="0"/>
              <a:buChar char="•"/>
              <a:defRPr>
                <a:solidFill>
                  <a:schemeClr val="tx2"/>
                </a:solidFill>
                <a:latin typeface="+mn-lt"/>
                <a:ea typeface="+mn-ea"/>
                <a:cs typeface="+mn-cs"/>
              </a:defRPr>
            </a:lvl2pPr>
            <a:lvl3pPr marL="1219200">
              <a:buFont typeface="Arial" panose="020B0604020202020204" pitchFamily="34" charset="0"/>
              <a:buChar char="•"/>
              <a:defRPr>
                <a:solidFill>
                  <a:schemeClr val="tx2"/>
                </a:solidFill>
                <a:latin typeface="+mn-lt"/>
                <a:ea typeface="+mn-ea"/>
                <a:cs typeface="+mn-cs"/>
              </a:defRPr>
            </a:lvl3pPr>
            <a:lvl4pPr marL="1828800">
              <a:buFont typeface="Arial" panose="020B0604020202020204" pitchFamily="34" charset="0"/>
              <a:buChar char="•"/>
              <a:defRPr>
                <a:solidFill>
                  <a:schemeClr val="tx2"/>
                </a:solidFill>
                <a:latin typeface="+mn-lt"/>
                <a:ea typeface="+mn-ea"/>
                <a:cs typeface="+mn-cs"/>
              </a:defRPr>
            </a:lvl4pPr>
            <a:lvl5pPr marL="2438400">
              <a:buFont typeface="Arial" panose="020B0604020202020204" pitchFamily="34" charset="0"/>
              <a:buChar char="•"/>
              <a:defRPr>
                <a:solidFill>
                  <a:schemeClr val="tx2"/>
                </a:solidFill>
                <a:latin typeface="+mn-lt"/>
                <a:ea typeface="+mn-ea"/>
                <a:cs typeface="+mn-cs"/>
              </a:defRPr>
            </a:lvl5pPr>
            <a:lvl6pPr marL="3048000">
              <a:defRPr>
                <a:latin typeface="+mn-lt"/>
                <a:ea typeface="+mn-ea"/>
                <a:cs typeface="+mn-cs"/>
              </a:defRPr>
            </a:lvl6pPr>
            <a:lvl7pPr marL="3657600">
              <a:defRPr>
                <a:latin typeface="+mn-lt"/>
                <a:ea typeface="+mn-ea"/>
                <a:cs typeface="+mn-cs"/>
              </a:defRPr>
            </a:lvl7pPr>
            <a:lvl8pPr marL="4267200">
              <a:defRPr>
                <a:latin typeface="+mn-lt"/>
                <a:ea typeface="+mn-ea"/>
                <a:cs typeface="+mn-cs"/>
              </a:defRPr>
            </a:lvl8pPr>
            <a:lvl9pPr marL="4876800">
              <a:defRPr>
                <a:latin typeface="+mn-lt"/>
                <a:ea typeface="+mn-ea"/>
                <a:cs typeface="+mn-cs"/>
              </a:defRPr>
            </a:lvl9pPr>
          </a:lstStyle>
          <a:p>
            <a:pPr marL="0" indent="0">
              <a:buFont typeface="System Font Regular"/>
              <a:buNone/>
            </a:pPr>
            <a:endParaRPr lang="en-AU" kern="0"/>
          </a:p>
        </p:txBody>
      </p:sp>
      <p:sp>
        <p:nvSpPr>
          <p:cNvPr id="6" name="Line 2">
            <a:extLst>
              <a:ext uri="{FF2B5EF4-FFF2-40B4-BE49-F238E27FC236}">
                <a16:creationId xmlns:a16="http://schemas.microsoft.com/office/drawing/2014/main" id="{84475ED2-A952-1953-2631-C934689BA1F5}"/>
              </a:ext>
            </a:extLst>
          </p:cNvPr>
          <p:cNvSpPr>
            <a:spLocks noChangeShapeType="1"/>
          </p:cNvSpPr>
          <p:nvPr/>
        </p:nvSpPr>
        <p:spPr bwMode="auto">
          <a:xfrm>
            <a:off x="3863470" y="2648703"/>
            <a:ext cx="0" cy="2463800"/>
          </a:xfrm>
          <a:prstGeom prst="line">
            <a:avLst/>
          </a:prstGeom>
          <a:noFill/>
          <a:ln w="9525">
            <a:solidFill>
              <a:schemeClr val="bg2"/>
            </a:solidFill>
            <a:round/>
            <a:headEnd/>
            <a:tailEnd/>
          </a:ln>
          <a:effectLst/>
        </p:spPr>
        <p:txBody>
          <a:bodyPr wrap="none" anchor="ctr">
            <a:spAutoFit/>
          </a:bodyPr>
          <a:lstStyle/>
          <a:p>
            <a:endParaRPr lang="en-US"/>
          </a:p>
        </p:txBody>
      </p:sp>
      <p:graphicFrame>
        <p:nvGraphicFramePr>
          <p:cNvPr id="7" name="Object 3">
            <a:extLst>
              <a:ext uri="{FF2B5EF4-FFF2-40B4-BE49-F238E27FC236}">
                <a16:creationId xmlns:a16="http://schemas.microsoft.com/office/drawing/2014/main" id="{AEF72739-ABEB-BE94-4879-A8E4D5E54666}"/>
              </a:ext>
            </a:extLst>
          </p:cNvPr>
          <p:cNvGraphicFramePr>
            <a:graphicFrameLocks noChangeAspect="1"/>
          </p:cNvGraphicFramePr>
          <p:nvPr/>
        </p:nvGraphicFramePr>
        <p:xfrm>
          <a:off x="3876170" y="2648703"/>
          <a:ext cx="3733800" cy="2605088"/>
        </p:xfrm>
        <a:graphic>
          <a:graphicData uri="http://schemas.openxmlformats.org/presentationml/2006/ole">
            <mc:AlternateContent xmlns:mc="http://schemas.openxmlformats.org/markup-compatibility/2006">
              <mc:Choice xmlns:v="urn:schemas-microsoft-com:vml" Requires="v">
                <p:oleObj name="Bitmap Image" r:id="rId2" imgW="4067743" imgH="2838846" progId="Paint.Picture">
                  <p:embed/>
                </p:oleObj>
              </mc:Choice>
              <mc:Fallback>
                <p:oleObj name="Bitmap Image" r:id="rId2" imgW="4067743" imgH="2838846" progId="Paint.Picture">
                  <p:embed/>
                  <p:pic>
                    <p:nvPicPr>
                      <p:cNvPr id="7" name="Object 3">
                        <a:extLst>
                          <a:ext uri="{FF2B5EF4-FFF2-40B4-BE49-F238E27FC236}">
                            <a16:creationId xmlns:a16="http://schemas.microsoft.com/office/drawing/2014/main" id="{AEF72739-ABEB-BE94-4879-A8E4D5E54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6170" y="2648703"/>
                        <a:ext cx="3733800" cy="2605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 name="Rectangle 5">
            <a:extLst>
              <a:ext uri="{FF2B5EF4-FFF2-40B4-BE49-F238E27FC236}">
                <a16:creationId xmlns:a16="http://schemas.microsoft.com/office/drawing/2014/main" id="{095DC8E8-FA12-3BC9-145E-42F43A5DECB8}"/>
              </a:ext>
            </a:extLst>
          </p:cNvPr>
          <p:cNvSpPr txBox="1">
            <a:spLocks noChangeArrowheads="1"/>
          </p:cNvSpPr>
          <p:nvPr/>
        </p:nvSpPr>
        <p:spPr>
          <a:xfrm>
            <a:off x="1463170" y="5185479"/>
            <a:ext cx="1447800" cy="685800"/>
          </a:xfrm>
          <a:prstGeom prst="rect">
            <a:avLst/>
          </a:prstGeom>
        </p:spPr>
        <p:txBody>
          <a:bodyPr vert="horz" lIns="0" tIns="45720" rIns="91440" bIns="45720" rtlCol="0">
            <a:normAutofit/>
          </a:bodyPr>
          <a:lstStyle>
            <a:lvl1pPr marL="174625" indent="-174625" algn="l" defTabSz="914400" rtl="0" eaLnBrk="1" latinLnBrk="0" hangingPunct="1">
              <a:spcBef>
                <a:spcPts val="500"/>
              </a:spcBef>
              <a:spcAft>
                <a:spcPts val="500"/>
              </a:spcAft>
              <a:buClr>
                <a:schemeClr val="accent1"/>
              </a:buClr>
              <a:buFont typeface="Arial" pitchFamily="34" charset="0"/>
              <a:buChar char="›"/>
              <a:defRPr lang="en-US" sz="2000" kern="1200">
                <a:solidFill>
                  <a:schemeClr val="tx1"/>
                </a:solidFill>
                <a:latin typeface="+mn-lt"/>
                <a:ea typeface="+mn-ea"/>
                <a:cs typeface="+mn-cs"/>
              </a:defRPr>
            </a:lvl1pPr>
            <a:lvl2pPr marL="361950" indent="-184150" algn="l" defTabSz="914400" rtl="0" eaLnBrk="1" latinLnBrk="0" hangingPunct="1">
              <a:spcBef>
                <a:spcPts val="500"/>
              </a:spcBef>
              <a:spcAft>
                <a:spcPts val="500"/>
              </a:spcAft>
              <a:buClr>
                <a:schemeClr val="accent1"/>
              </a:buClr>
              <a:buFont typeface="Arial" pitchFamily="34" charset="0"/>
              <a:buChar char="-"/>
              <a:defRPr lang="en-US" sz="1800" kern="1200">
                <a:solidFill>
                  <a:schemeClr val="tx1"/>
                </a:solidFill>
                <a:latin typeface="+mn-lt"/>
                <a:ea typeface="+mn-ea"/>
                <a:cs typeface="+mn-cs"/>
              </a:defRPr>
            </a:lvl2pPr>
            <a:lvl3pPr marL="539750" indent="-177800" algn="l" defTabSz="914400" rtl="0" eaLnBrk="1" latinLnBrk="0" hangingPunct="1">
              <a:spcBef>
                <a:spcPts val="500"/>
              </a:spcBef>
              <a:spcAft>
                <a:spcPts val="500"/>
              </a:spcAft>
              <a:buClr>
                <a:schemeClr val="accent1"/>
              </a:buClr>
              <a:buFont typeface="Arial" pitchFamily="34" charset="0"/>
              <a:buChar char="-"/>
              <a:defRPr lang="en-US" sz="1800" kern="1200">
                <a:solidFill>
                  <a:schemeClr val="tx1"/>
                </a:solidFill>
                <a:latin typeface="+mn-lt"/>
                <a:ea typeface="+mn-ea"/>
                <a:cs typeface="+mn-cs"/>
              </a:defRPr>
            </a:lvl3pPr>
            <a:lvl4pPr marL="717550" indent="-177800" algn="l" defTabSz="914400" rtl="0" eaLnBrk="1" latinLnBrk="0" hangingPunct="1">
              <a:spcBef>
                <a:spcPts val="500"/>
              </a:spcBef>
              <a:spcAft>
                <a:spcPts val="500"/>
              </a:spcAft>
              <a:buClr>
                <a:schemeClr val="accent1"/>
              </a:buClr>
              <a:buFont typeface="Arial" pitchFamily="34" charset="0"/>
              <a:buChar char="-"/>
              <a:defRPr lang="en-US" sz="1800" kern="1200">
                <a:solidFill>
                  <a:schemeClr val="tx1"/>
                </a:solidFill>
                <a:latin typeface="+mn-lt"/>
                <a:ea typeface="+mn-ea"/>
                <a:cs typeface="+mn-cs"/>
              </a:defRPr>
            </a:lvl4pPr>
            <a:lvl5pPr marL="895350" indent="-177800" algn="l" defTabSz="914400" rtl="0" eaLnBrk="1" latinLnBrk="0" hangingPunct="1">
              <a:spcBef>
                <a:spcPts val="500"/>
              </a:spcBef>
              <a:spcAft>
                <a:spcPts val="500"/>
              </a:spcAft>
              <a:buClr>
                <a:schemeClr val="accent1"/>
              </a:buClr>
              <a:buFont typeface="Arial" pitchFamily="34" charset="0"/>
              <a:buChar char="•"/>
              <a:defRPr lang="en-AU" sz="1600" kern="1200">
                <a:solidFill>
                  <a:schemeClr val="tx1"/>
                </a:solidFill>
                <a:latin typeface="+mn-lt"/>
                <a:ea typeface="+mn-ea"/>
                <a:cs typeface="+mn-cs"/>
              </a:defRPr>
            </a:lvl5pPr>
            <a:lvl6pPr marL="1074738" indent="-174625" algn="l" defTabSz="914400" rtl="0" eaLnBrk="1" latinLnBrk="0" hangingPunct="1">
              <a:spcBef>
                <a:spcPct val="20000"/>
              </a:spcBef>
              <a:buClr>
                <a:schemeClr val="accent1"/>
              </a:buClr>
              <a:buFont typeface="Arial" pitchFamily="34" charset="0"/>
              <a:buChar char="•"/>
              <a:defRPr sz="16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Tx/>
              <a:buNone/>
            </a:pPr>
            <a:r>
              <a:rPr lang="en-US" sz="2400">
                <a:latin typeface="Arial" charset="0"/>
              </a:rPr>
              <a:t>Routing</a:t>
            </a:r>
          </a:p>
        </p:txBody>
      </p:sp>
      <p:sp>
        <p:nvSpPr>
          <p:cNvPr id="9" name="Line 6">
            <a:extLst>
              <a:ext uri="{FF2B5EF4-FFF2-40B4-BE49-F238E27FC236}">
                <a16:creationId xmlns:a16="http://schemas.microsoft.com/office/drawing/2014/main" id="{E4818D13-E385-266C-E5F1-FF136AFD1AD1}"/>
              </a:ext>
            </a:extLst>
          </p:cNvPr>
          <p:cNvSpPr>
            <a:spLocks noChangeShapeType="1"/>
          </p:cNvSpPr>
          <p:nvPr/>
        </p:nvSpPr>
        <p:spPr bwMode="auto">
          <a:xfrm>
            <a:off x="3030033" y="2621716"/>
            <a:ext cx="2154237" cy="712787"/>
          </a:xfrm>
          <a:prstGeom prst="line">
            <a:avLst/>
          </a:prstGeom>
          <a:noFill/>
          <a:ln w="28575">
            <a:solidFill>
              <a:srgbClr val="0033CC"/>
            </a:solidFill>
            <a:round/>
            <a:headEnd/>
            <a:tailEnd type="oval" w="med" len="med"/>
          </a:ln>
          <a:effectLst/>
        </p:spPr>
        <p:txBody>
          <a:bodyPr wrap="none" anchor="ctr"/>
          <a:lstStyle/>
          <a:p>
            <a:endParaRPr lang="en-US"/>
          </a:p>
        </p:txBody>
      </p:sp>
      <p:sp>
        <p:nvSpPr>
          <p:cNvPr id="10" name="Line 7">
            <a:extLst>
              <a:ext uri="{FF2B5EF4-FFF2-40B4-BE49-F238E27FC236}">
                <a16:creationId xmlns:a16="http://schemas.microsoft.com/office/drawing/2014/main" id="{9660D1F9-721E-661C-D2B5-BA47C79A59A7}"/>
              </a:ext>
            </a:extLst>
          </p:cNvPr>
          <p:cNvSpPr>
            <a:spLocks noChangeShapeType="1"/>
          </p:cNvSpPr>
          <p:nvPr/>
        </p:nvSpPr>
        <p:spPr bwMode="auto">
          <a:xfrm>
            <a:off x="2720470" y="3436103"/>
            <a:ext cx="1790700" cy="12700"/>
          </a:xfrm>
          <a:prstGeom prst="line">
            <a:avLst/>
          </a:prstGeom>
          <a:noFill/>
          <a:ln w="28575">
            <a:solidFill>
              <a:srgbClr val="0033CC"/>
            </a:solidFill>
            <a:round/>
            <a:headEnd/>
            <a:tailEnd type="oval" w="med" len="med"/>
          </a:ln>
          <a:effectLst/>
        </p:spPr>
        <p:txBody>
          <a:bodyPr wrap="none" anchor="ctr"/>
          <a:lstStyle/>
          <a:p>
            <a:endParaRPr lang="en-US"/>
          </a:p>
        </p:txBody>
      </p:sp>
      <p:graphicFrame>
        <p:nvGraphicFramePr>
          <p:cNvPr id="11" name="Object 8">
            <a:extLst>
              <a:ext uri="{FF2B5EF4-FFF2-40B4-BE49-F238E27FC236}">
                <a16:creationId xmlns:a16="http://schemas.microsoft.com/office/drawing/2014/main" id="{BD375493-742F-CA0E-2631-F107F9CB7DD8}"/>
              </a:ext>
            </a:extLst>
          </p:cNvPr>
          <p:cNvGraphicFramePr>
            <a:graphicFrameLocks noChangeAspect="1"/>
          </p:cNvGraphicFramePr>
          <p:nvPr/>
        </p:nvGraphicFramePr>
        <p:xfrm>
          <a:off x="3603120" y="4753431"/>
          <a:ext cx="1330325" cy="1338262"/>
        </p:xfrm>
        <a:graphic>
          <a:graphicData uri="http://schemas.openxmlformats.org/presentationml/2006/ole">
            <mc:AlternateContent xmlns:mc="http://schemas.openxmlformats.org/markup-compatibility/2006">
              <mc:Choice xmlns:v="urn:schemas-microsoft-com:vml" Requires="v">
                <p:oleObj name="PBrush" r:id="rId4" imgW="1752381" imgH="1762371" progId="">
                  <p:embed/>
                </p:oleObj>
              </mc:Choice>
              <mc:Fallback>
                <p:oleObj name="PBrush" r:id="rId4" imgW="1752381" imgH="1762371" progId="">
                  <p:embed/>
                  <p:pic>
                    <p:nvPicPr>
                      <p:cNvPr id="11" name="Object 8">
                        <a:extLst>
                          <a:ext uri="{FF2B5EF4-FFF2-40B4-BE49-F238E27FC236}">
                            <a16:creationId xmlns:a16="http://schemas.microsoft.com/office/drawing/2014/main" id="{BD375493-742F-CA0E-2631-F107F9CB7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3120" y="4753431"/>
                        <a:ext cx="1330325" cy="1338262"/>
                      </a:xfrm>
                      <a:prstGeom prst="rect">
                        <a:avLst/>
                      </a:prstGeom>
                      <a:noFill/>
                      <a:ln w="12700">
                        <a:solidFill>
                          <a:schemeClr val="tx1"/>
                        </a:solidFill>
                        <a:miter lim="800000"/>
                        <a:headEnd/>
                        <a:tailEnd/>
                      </a:ln>
                      <a:effectLst>
                        <a:outerShdw blurRad="63500" dist="107763" dir="2700000" algn="ctr" rotWithShape="0">
                          <a:schemeClr val="bg2">
                            <a:alpha val="50000"/>
                          </a:schemeClr>
                        </a:outerShdw>
                      </a:effectLst>
                      <a:extLst>
                        <a:ext uri="{909E8E84-426E-40dd-AFC4-6F175D3DCCD1}">
                          <a14:hiddenFill xmlns="" xmlns:a14="http://schemas.microsoft.com/office/drawing/2010/main">
                            <a:solidFill>
                              <a:srgbClr val="FFFF99"/>
                            </a:solidFill>
                          </a14:hiddenFill>
                        </a:ext>
                      </a:extLst>
                    </p:spPr>
                  </p:pic>
                </p:oleObj>
              </mc:Fallback>
            </mc:AlternateContent>
          </a:graphicData>
        </a:graphic>
      </p:graphicFrame>
      <p:sp>
        <p:nvSpPr>
          <p:cNvPr id="12" name="Line 9">
            <a:extLst>
              <a:ext uri="{FF2B5EF4-FFF2-40B4-BE49-F238E27FC236}">
                <a16:creationId xmlns:a16="http://schemas.microsoft.com/office/drawing/2014/main" id="{E1285C59-0306-7CCE-7963-48CCB9F3C57B}"/>
              </a:ext>
            </a:extLst>
          </p:cNvPr>
          <p:cNvSpPr>
            <a:spLocks noChangeShapeType="1"/>
          </p:cNvSpPr>
          <p:nvPr/>
        </p:nvSpPr>
        <p:spPr bwMode="auto">
          <a:xfrm>
            <a:off x="2893508" y="5471923"/>
            <a:ext cx="719137" cy="1588"/>
          </a:xfrm>
          <a:prstGeom prst="line">
            <a:avLst/>
          </a:prstGeom>
          <a:noFill/>
          <a:ln w="28575">
            <a:solidFill>
              <a:srgbClr val="0033CC"/>
            </a:solidFill>
            <a:round/>
            <a:headEnd/>
            <a:tailEnd type="oval" w="med" len="med"/>
          </a:ln>
          <a:effectLst/>
        </p:spPr>
        <p:txBody>
          <a:bodyPr wrap="none" anchor="ctr"/>
          <a:lstStyle/>
          <a:p>
            <a:endParaRPr lang="en-US"/>
          </a:p>
        </p:txBody>
      </p:sp>
      <p:sp>
        <p:nvSpPr>
          <p:cNvPr id="13" name="Rectangle 10">
            <a:extLst>
              <a:ext uri="{FF2B5EF4-FFF2-40B4-BE49-F238E27FC236}">
                <a16:creationId xmlns:a16="http://schemas.microsoft.com/office/drawing/2014/main" id="{32796D08-417E-EC33-5C61-7CEE248D174E}"/>
              </a:ext>
            </a:extLst>
          </p:cNvPr>
          <p:cNvSpPr>
            <a:spLocks noChangeArrowheads="1"/>
          </p:cNvSpPr>
          <p:nvPr/>
        </p:nvSpPr>
        <p:spPr bwMode="auto">
          <a:xfrm>
            <a:off x="4752470" y="3740903"/>
            <a:ext cx="558800" cy="533400"/>
          </a:xfrm>
          <a:prstGeom prst="rect">
            <a:avLst/>
          </a:prstGeom>
          <a:solidFill>
            <a:srgbClr val="C0C0C0">
              <a:alpha val="60001"/>
            </a:srgbClr>
          </a:solidFill>
          <a:ln w="9525">
            <a:noFill/>
            <a:miter lim="800000"/>
            <a:headEnd/>
            <a:tailEnd/>
          </a:ln>
          <a:effectLst/>
        </p:spPr>
        <p:txBody>
          <a:bodyPr anchor="ctr">
            <a:spAutoFit/>
          </a:bodyPr>
          <a:lstStyle/>
          <a:p>
            <a:endParaRPr lang="en-US"/>
          </a:p>
        </p:txBody>
      </p:sp>
      <p:sp>
        <p:nvSpPr>
          <p:cNvPr id="14" name="Line 11">
            <a:extLst>
              <a:ext uri="{FF2B5EF4-FFF2-40B4-BE49-F238E27FC236}">
                <a16:creationId xmlns:a16="http://schemas.microsoft.com/office/drawing/2014/main" id="{F9106357-D5E2-DB87-A30D-E24323B6F341}"/>
              </a:ext>
            </a:extLst>
          </p:cNvPr>
          <p:cNvSpPr>
            <a:spLocks noChangeShapeType="1"/>
          </p:cNvSpPr>
          <p:nvPr/>
        </p:nvSpPr>
        <p:spPr bwMode="auto">
          <a:xfrm>
            <a:off x="2756983" y="4136191"/>
            <a:ext cx="1500187" cy="11112"/>
          </a:xfrm>
          <a:prstGeom prst="line">
            <a:avLst/>
          </a:prstGeom>
          <a:noFill/>
          <a:ln w="28575">
            <a:solidFill>
              <a:srgbClr val="0033CC"/>
            </a:solidFill>
            <a:round/>
            <a:headEnd/>
            <a:tailEnd type="oval" w="med" len="med"/>
          </a:ln>
          <a:effectLst/>
        </p:spPr>
        <p:txBody>
          <a:bodyPr wrap="none" anchor="ctr"/>
          <a:lstStyle/>
          <a:p>
            <a:endParaRPr lang="en-US"/>
          </a:p>
        </p:txBody>
      </p:sp>
      <p:sp>
        <p:nvSpPr>
          <p:cNvPr id="15" name="Line 12">
            <a:extLst>
              <a:ext uri="{FF2B5EF4-FFF2-40B4-BE49-F238E27FC236}">
                <a16:creationId xmlns:a16="http://schemas.microsoft.com/office/drawing/2014/main" id="{098A8959-8337-5EDB-2D35-B207DF912DA2}"/>
              </a:ext>
            </a:extLst>
          </p:cNvPr>
          <p:cNvSpPr>
            <a:spLocks noChangeShapeType="1"/>
          </p:cNvSpPr>
          <p:nvPr/>
        </p:nvSpPr>
        <p:spPr bwMode="auto">
          <a:xfrm flipH="1">
            <a:off x="3863470" y="2648703"/>
            <a:ext cx="3670300" cy="0"/>
          </a:xfrm>
          <a:prstGeom prst="line">
            <a:avLst/>
          </a:prstGeom>
          <a:noFill/>
          <a:ln w="9525">
            <a:solidFill>
              <a:schemeClr val="bg2"/>
            </a:solidFill>
            <a:round/>
            <a:headEnd/>
            <a:tailEnd/>
          </a:ln>
          <a:effectLst/>
        </p:spPr>
        <p:txBody>
          <a:bodyPr wrap="none" anchor="ctr">
            <a:spAutoFit/>
          </a:bodyPr>
          <a:lstStyle/>
          <a:p>
            <a:endParaRPr lang="en-US"/>
          </a:p>
        </p:txBody>
      </p:sp>
      <p:sp>
        <p:nvSpPr>
          <p:cNvPr id="17" name="Rectangle 14">
            <a:extLst>
              <a:ext uri="{FF2B5EF4-FFF2-40B4-BE49-F238E27FC236}">
                <a16:creationId xmlns:a16="http://schemas.microsoft.com/office/drawing/2014/main" id="{CE72FD42-FA4A-6CE0-6AEE-10DDED21B621}"/>
              </a:ext>
            </a:extLst>
          </p:cNvPr>
          <p:cNvSpPr>
            <a:spLocks noChangeArrowheads="1"/>
          </p:cNvSpPr>
          <p:nvPr/>
        </p:nvSpPr>
        <p:spPr bwMode="auto">
          <a:xfrm>
            <a:off x="1110745" y="3056691"/>
            <a:ext cx="1736725" cy="822325"/>
          </a:xfrm>
          <a:prstGeom prst="rect">
            <a:avLst/>
          </a:prstGeom>
          <a:noFill/>
          <a:ln w="9525">
            <a:noFill/>
            <a:miter lim="800000"/>
            <a:headEnd/>
            <a:tailEnd/>
          </a:ln>
          <a:effectLst/>
        </p:spPr>
        <p:txBody>
          <a:bodyPr>
            <a:spAutoFit/>
          </a:bodyPr>
          <a:lstStyle/>
          <a:p>
            <a:pPr marL="342900" indent="-342900">
              <a:spcBef>
                <a:spcPct val="20000"/>
              </a:spcBef>
              <a:buClr>
                <a:schemeClr val="hlink"/>
              </a:buClr>
            </a:pPr>
            <a:r>
              <a:rPr lang="en-US" sz="2400">
                <a:latin typeface="Arial" charset="0"/>
              </a:rPr>
              <a:t>Dedicated blocks</a:t>
            </a:r>
          </a:p>
        </p:txBody>
      </p:sp>
      <p:sp>
        <p:nvSpPr>
          <p:cNvPr id="18" name="Rectangle 15">
            <a:extLst>
              <a:ext uri="{FF2B5EF4-FFF2-40B4-BE49-F238E27FC236}">
                <a16:creationId xmlns:a16="http://schemas.microsoft.com/office/drawing/2014/main" id="{D4349CFF-CF40-9A19-FED9-F12848D04108}"/>
              </a:ext>
            </a:extLst>
          </p:cNvPr>
          <p:cNvSpPr>
            <a:spLocks noChangeArrowheads="1"/>
          </p:cNvSpPr>
          <p:nvPr/>
        </p:nvSpPr>
        <p:spPr bwMode="auto">
          <a:xfrm>
            <a:off x="701170" y="3847266"/>
            <a:ext cx="2273300" cy="863600"/>
          </a:xfrm>
          <a:prstGeom prst="rect">
            <a:avLst/>
          </a:prstGeom>
          <a:noFill/>
          <a:ln w="9525">
            <a:noFill/>
            <a:miter lim="800000"/>
            <a:headEnd/>
            <a:tailEnd/>
          </a:ln>
          <a:effectLst/>
        </p:spPr>
        <p:txBody>
          <a:bodyPr/>
          <a:lstStyle/>
          <a:p>
            <a:pPr marL="63500">
              <a:lnSpc>
                <a:spcPct val="80000"/>
              </a:lnSpc>
              <a:spcBef>
                <a:spcPct val="20000"/>
              </a:spcBef>
              <a:buClr>
                <a:schemeClr val="hlink"/>
              </a:buClr>
            </a:pPr>
            <a:r>
              <a:rPr lang="en-US" sz="2400">
                <a:latin typeface="Arial" charset="0"/>
              </a:rPr>
              <a:t>Input</a:t>
            </a:r>
            <a:r>
              <a:rPr lang="en-US" sz="3100">
                <a:latin typeface="Arial Narrow" pitchFamily="34" charset="0"/>
              </a:rPr>
              <a:t> </a:t>
            </a:r>
            <a:r>
              <a:rPr lang="en-US" sz="2400">
                <a:latin typeface="Arial" charset="0"/>
              </a:rPr>
              <a:t>and</a:t>
            </a:r>
            <a:r>
              <a:rPr lang="en-US" sz="3100">
                <a:latin typeface="Arial Narrow" pitchFamily="34" charset="0"/>
              </a:rPr>
              <a:t> </a:t>
            </a:r>
            <a:r>
              <a:rPr lang="en-US" sz="2400">
                <a:latin typeface="Arial" charset="0"/>
              </a:rPr>
              <a:t>output blocks</a:t>
            </a:r>
          </a:p>
        </p:txBody>
      </p:sp>
      <p:sp>
        <p:nvSpPr>
          <p:cNvPr id="19" name="Rectangle 16">
            <a:extLst>
              <a:ext uri="{FF2B5EF4-FFF2-40B4-BE49-F238E27FC236}">
                <a16:creationId xmlns:a16="http://schemas.microsoft.com/office/drawing/2014/main" id="{5C10CE87-9B45-BDC2-EA6B-540E1B20294B}"/>
              </a:ext>
            </a:extLst>
          </p:cNvPr>
          <p:cNvSpPr>
            <a:spLocks noChangeArrowheads="1"/>
          </p:cNvSpPr>
          <p:nvPr/>
        </p:nvSpPr>
        <p:spPr bwMode="auto">
          <a:xfrm>
            <a:off x="815470" y="2120066"/>
            <a:ext cx="2311400" cy="825500"/>
          </a:xfrm>
          <a:prstGeom prst="rect">
            <a:avLst/>
          </a:prstGeom>
          <a:noFill/>
          <a:ln w="9525">
            <a:noFill/>
            <a:miter lim="800000"/>
            <a:headEnd/>
            <a:tailEnd/>
          </a:ln>
          <a:effectLst/>
        </p:spPr>
        <p:txBody>
          <a:bodyPr/>
          <a:lstStyle/>
          <a:p>
            <a:pPr marL="114300">
              <a:spcBef>
                <a:spcPct val="20000"/>
              </a:spcBef>
              <a:buClr>
                <a:schemeClr val="hlink"/>
              </a:buClr>
            </a:pPr>
            <a:r>
              <a:rPr lang="en-US" sz="2400">
                <a:latin typeface="Arial" charset="0"/>
              </a:rPr>
              <a:t>Configurable logic blocks</a:t>
            </a:r>
          </a:p>
        </p:txBody>
      </p:sp>
      <p:sp>
        <p:nvSpPr>
          <p:cNvPr id="20" name="Rectangle 17">
            <a:extLst>
              <a:ext uri="{FF2B5EF4-FFF2-40B4-BE49-F238E27FC236}">
                <a16:creationId xmlns:a16="http://schemas.microsoft.com/office/drawing/2014/main" id="{1927E866-9B84-7ABD-ED8E-E1EE91B7250D}"/>
              </a:ext>
            </a:extLst>
          </p:cNvPr>
          <p:cNvSpPr>
            <a:spLocks noChangeArrowheads="1"/>
          </p:cNvSpPr>
          <p:nvPr/>
        </p:nvSpPr>
        <p:spPr bwMode="auto">
          <a:xfrm>
            <a:off x="5663695" y="5371266"/>
            <a:ext cx="2076450" cy="822325"/>
          </a:xfrm>
          <a:prstGeom prst="rect">
            <a:avLst/>
          </a:prstGeom>
          <a:noFill/>
          <a:ln w="9525">
            <a:noFill/>
            <a:miter lim="800000"/>
            <a:headEnd/>
            <a:tailEnd/>
          </a:ln>
          <a:effectLst/>
        </p:spPr>
        <p:txBody>
          <a:bodyPr>
            <a:spAutoFit/>
          </a:bodyPr>
          <a:lstStyle/>
          <a:p>
            <a:pPr marL="342900" indent="-342900">
              <a:spcBef>
                <a:spcPct val="20000"/>
              </a:spcBef>
              <a:buClr>
                <a:schemeClr val="hlink"/>
              </a:buClr>
            </a:pPr>
            <a:r>
              <a:rPr lang="en-US" sz="2400">
                <a:latin typeface="Arial" charset="0"/>
              </a:rPr>
              <a:t>* Clocking Resources</a:t>
            </a:r>
          </a:p>
        </p:txBody>
      </p:sp>
      <p:pic>
        <p:nvPicPr>
          <p:cNvPr id="16" name="Picture 2">
            <a:extLst>
              <a:ext uri="{FF2B5EF4-FFF2-40B4-BE49-F238E27FC236}">
                <a16:creationId xmlns:a16="http://schemas.microsoft.com/office/drawing/2014/main" id="{E089F54F-D4FA-2D7C-5B53-12E4831262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5270" y="2131361"/>
            <a:ext cx="3972996" cy="2672984"/>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0">
            <a:extLst>
              <a:ext uri="{FF2B5EF4-FFF2-40B4-BE49-F238E27FC236}">
                <a16:creationId xmlns:a16="http://schemas.microsoft.com/office/drawing/2014/main" id="{EB47F163-222F-E2DC-661E-9F914615C8F2}"/>
              </a:ext>
            </a:extLst>
          </p:cNvPr>
          <p:cNvSpPr>
            <a:spLocks noGrp="1"/>
          </p:cNvSpPr>
          <p:nvPr>
            <p:ph type="sldNum" sz="quarter" idx="4"/>
          </p:nvPr>
        </p:nvSpPr>
        <p:spPr/>
        <p:txBody>
          <a:bodyPr/>
          <a:lstStyle/>
          <a:p>
            <a:fld id="{111B9107-CE57-4A90-84A8-8E925352AF13}" type="slidenum">
              <a:rPr lang="en-US" smtClean="0"/>
              <a:t>9</a:t>
            </a:fld>
            <a:endParaRPr lang="en-US"/>
          </a:p>
        </p:txBody>
      </p:sp>
    </p:spTree>
    <p:extLst>
      <p:ext uri="{BB962C8B-B14F-4D97-AF65-F5344CB8AC3E}">
        <p14:creationId xmlns:p14="http://schemas.microsoft.com/office/powerpoint/2010/main" val="313196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1000"/>
                                        <p:tgtEl>
                                          <p:spTgt spid="19">
                                            <p:txEl>
                                              <p:pRg st="0" end="0"/>
                                            </p:txEl>
                                          </p:spTgt>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2000" fill="hold"/>
                                        <p:tgtEl>
                                          <p:spTgt spid="11"/>
                                        </p:tgtEl>
                                        <p:attrNameLst>
                                          <p:attrName>ppt_w</p:attrName>
                                        </p:attrNameLst>
                                      </p:cBhvr>
                                      <p:tavLst>
                                        <p:tav tm="0">
                                          <p:val>
                                            <p:fltVal val="0"/>
                                          </p:val>
                                        </p:tav>
                                        <p:tav tm="100000">
                                          <p:val>
                                            <p:strVal val="#ppt_w"/>
                                          </p:val>
                                        </p:tav>
                                      </p:tavLst>
                                    </p:anim>
                                    <p:anim calcmode="lin" valueType="num">
                                      <p:cBhvr>
                                        <p:cTn id="29" dur="2000" fill="hold"/>
                                        <p:tgtEl>
                                          <p:spTgt spid="11"/>
                                        </p:tgtEl>
                                        <p:attrNameLst>
                                          <p:attrName>ppt_h</p:attrName>
                                        </p:attrNameLst>
                                      </p:cBhvr>
                                      <p:tavLst>
                                        <p:tav tm="0">
                                          <p:val>
                                            <p:fltVal val="0"/>
                                          </p:val>
                                        </p:tav>
                                        <p:tav tm="100000">
                                          <p:val>
                                            <p:strVal val="#ppt_h"/>
                                          </p:val>
                                        </p:tav>
                                      </p:tavLst>
                                    </p:anim>
                                  </p:childTnLst>
                                </p:cTn>
                              </p:par>
                              <p:par>
                                <p:cTn id="30" presetID="0" presetClass="path" presetSubtype="0" accel="50000" decel="50000" fill="hold" nodeType="withEffect">
                                  <p:stCondLst>
                                    <p:cond delay="0"/>
                                  </p:stCondLst>
                                  <p:childTnLst>
                                    <p:animMotion origin="layout" path="M 0.08346 -0.2125 L 0.00013 0.00046 " pathEditMode="relative" rAng="0" ptsTypes="AA">
                                      <p:cBhvr>
                                        <p:cTn id="31" dur="2000" fill="hold"/>
                                        <p:tgtEl>
                                          <p:spTgt spid="11"/>
                                        </p:tgtEl>
                                        <p:attrNameLst>
                                          <p:attrName>ppt_x</p:attrName>
                                          <p:attrName>ppt_y</p:attrName>
                                        </p:attrNameLst>
                                      </p:cBhvr>
                                      <p:rCtr x="-4167" y="10648"/>
                                    </p:animMotion>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1000"/>
                                        <p:tgtEl>
                                          <p:spTgt spid="8">
                                            <p:txEl>
                                              <p:pRg st="0" end="0"/>
                                            </p:txEl>
                                          </p:spTgt>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xEl>
                                              <p:pRg st="0" end="0"/>
                                            </p:txEl>
                                          </p:spTgt>
                                        </p:tgtEl>
                                        <p:attrNameLst>
                                          <p:attrName>style.visibility</p:attrName>
                                        </p:attrNameLst>
                                      </p:cBhvr>
                                      <p:to>
                                        <p:strVal val="visible"/>
                                      </p:to>
                                    </p:set>
                                    <p:animEffect transition="in" filter="fade">
                                      <p:cBhvr>
                                        <p:cTn id="44" dur="1000"/>
                                        <p:tgtEl>
                                          <p:spTgt spid="20">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Effect transition="in" filter="fade">
                                      <p:cBhvr>
                                        <p:cTn id="49" dur="1000"/>
                                        <p:tgtEl>
                                          <p:spTgt spid="17">
                                            <p:txEl>
                                              <p:pRg st="0" end="0"/>
                                            </p:txEl>
                                          </p:spTgt>
                                        </p:tgtEl>
                                      </p:cBhvr>
                                    </p:animEffect>
                                  </p:childTnLst>
                                </p:cTn>
                              </p:par>
                            </p:childTnLst>
                          </p:cTn>
                        </p:par>
                        <p:par>
                          <p:cTn id="50" fill="hold">
                            <p:stCondLst>
                              <p:cond delay="1000"/>
                            </p:stCondLst>
                            <p:childTnLst>
                              <p:par>
                                <p:cTn id="51" presetID="2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left)">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10" grpId="0" animBg="1"/>
      <p:bldP spid="12" grpId="0" animBg="1"/>
      <p:bldP spid="13" grpId="0" animBg="1"/>
      <p:bldP spid="14" grpId="0" animBg="1"/>
      <p:bldP spid="18" grpId="0"/>
      <p:bldP spid="20"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7.6|3.3|5|3.3|2.8"/>
</p:tagLst>
</file>

<file path=ppt/tags/tag2.xml><?xml version="1.0" encoding="utf-8"?>
<p:tagLst xmlns:a="http://schemas.openxmlformats.org/drawingml/2006/main" xmlns:r="http://schemas.openxmlformats.org/officeDocument/2006/relationships" xmlns:p="http://schemas.openxmlformats.org/presentationml/2006/main">
  <p:tag name="TIMING" val="|13.2|7.5|3.2|10.3"/>
</p:tagLst>
</file>

<file path=ppt/tags/tag3.xml><?xml version="1.0" encoding="utf-8"?>
<p:tagLst xmlns:a="http://schemas.openxmlformats.org/drawingml/2006/main" xmlns:r="http://schemas.openxmlformats.org/officeDocument/2006/relationships" xmlns:p="http://schemas.openxmlformats.org/presentationml/2006/main">
  <p:tag name="TIMING" val="|37.6|3.3|5|3.3|2.8"/>
</p:tagLst>
</file>

<file path=ppt/tags/tag4.xml><?xml version="1.0" encoding="utf-8"?>
<p:tagLst xmlns:a="http://schemas.openxmlformats.org/drawingml/2006/main" xmlns:r="http://schemas.openxmlformats.org/officeDocument/2006/relationships" xmlns:p="http://schemas.openxmlformats.org/presentationml/2006/main">
  <p:tag name="TIMING" val="|37.6|3.3|5|3.3|2.8"/>
</p:tagLst>
</file>

<file path=ppt/theme/theme1.xml><?xml version="1.0" encoding="utf-8"?>
<a:theme xmlns:a="http://schemas.openxmlformats.org/drawingml/2006/main" name="Title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slides">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cknowledgement of Country">
  <a:themeElements>
    <a:clrScheme name="University of Sydney 2022_2">
      <a:dk1>
        <a:srgbClr val="000000"/>
      </a:dk1>
      <a:lt1>
        <a:srgbClr val="FFFFFF"/>
      </a:lt1>
      <a:dk2>
        <a:srgbClr val="414141"/>
      </a:dk2>
      <a:lt2>
        <a:srgbClr val="FCEDE2"/>
      </a:lt2>
      <a:accent1>
        <a:srgbClr val="E64626"/>
      </a:accent1>
      <a:accent2>
        <a:srgbClr val="414141"/>
      </a:accent2>
      <a:accent3>
        <a:srgbClr val="71A399"/>
      </a:accent3>
      <a:accent4>
        <a:srgbClr val="DAA8A2"/>
      </a:accent4>
      <a:accent5>
        <a:srgbClr val="8F9EC9"/>
      </a:accent5>
      <a:accent6>
        <a:srgbClr val="1A345E"/>
      </a:accent6>
      <a:hlink>
        <a:srgbClr val="E64626"/>
      </a:hlink>
      <a:folHlink>
        <a:srgbClr val="F05133"/>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2b3e37e-8171-485d-b10b-38dae7ed14a8}" enabled="0" method="" siteId="{82b3e37e-8171-485d-b10b-38dae7ed14a8}" removed="1"/>
</clbl:labelList>
</file>

<file path=docProps/app.xml><?xml version="1.0" encoding="utf-8"?>
<Properties xmlns="http://schemas.openxmlformats.org/officeDocument/2006/extended-properties" xmlns:vt="http://schemas.openxmlformats.org/officeDocument/2006/docPropsVTypes">
  <TotalTime>1205</TotalTime>
  <Words>3098</Words>
  <Application>Microsoft Macintosh PowerPoint</Application>
  <PresentationFormat>Widescreen</PresentationFormat>
  <Paragraphs>693</Paragraphs>
  <Slides>59</Slides>
  <Notes>28</Notes>
  <HiddenSlides>2</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2</vt:i4>
      </vt:variant>
      <vt:variant>
        <vt:lpstr>Slide Titles</vt:lpstr>
      </vt:variant>
      <vt:variant>
        <vt:i4>59</vt:i4>
      </vt:variant>
    </vt:vector>
  </HeadingPairs>
  <TitlesOfParts>
    <vt:vector size="79" baseType="lpstr">
      <vt:lpstr>等线</vt:lpstr>
      <vt:lpstr>ＭＳ Ｐゴシック</vt:lpstr>
      <vt:lpstr>Aptos</vt:lpstr>
      <vt:lpstr>Aptos Narrow</vt:lpstr>
      <vt:lpstr>Arial</vt:lpstr>
      <vt:lpstr>Arial Narrow</vt:lpstr>
      <vt:lpstr>Calibri</vt:lpstr>
      <vt:lpstr>Cambria Math</vt:lpstr>
      <vt:lpstr>HelveticaNeue Regular</vt:lpstr>
      <vt:lpstr>Symbol</vt:lpstr>
      <vt:lpstr>System Font Regular</vt:lpstr>
      <vt:lpstr>Times</vt:lpstr>
      <vt:lpstr>Times New Roman</vt:lpstr>
      <vt:lpstr>Tw Cen MT</vt:lpstr>
      <vt:lpstr>Wingdings</vt:lpstr>
      <vt:lpstr>Title slides</vt:lpstr>
      <vt:lpstr>Content slides</vt:lpstr>
      <vt:lpstr>Acknowledgement of Country</vt:lpstr>
      <vt:lpstr>Bitmap Image</vt:lpstr>
      <vt:lpstr>PBrush</vt:lpstr>
      <vt:lpstr>ALERT – Addressing Research Gaps in Radio Frequency Machine Learning</vt:lpstr>
      <vt:lpstr>Acknowledgment of Country</vt:lpstr>
      <vt:lpstr>Australia vs Taiwan</vt:lpstr>
      <vt:lpstr>Computer Engineering Lab</vt:lpstr>
      <vt:lpstr>Radio Frequency Machine Learning</vt:lpstr>
      <vt:lpstr>Collaborators</vt:lpstr>
      <vt:lpstr>Outline</vt:lpstr>
      <vt:lpstr>PowerPoint Presentation</vt:lpstr>
      <vt:lpstr>What is an FPGA?</vt:lpstr>
      <vt:lpstr>Requirements for RFML</vt:lpstr>
      <vt:lpstr>Some Ways to Bridge Gaps</vt:lpstr>
      <vt:lpstr>ALERT Algorithms: Sparse FFT [1]</vt:lpstr>
      <vt:lpstr>ALERT Latency: PolyLUT-Add [2]</vt:lpstr>
      <vt:lpstr>ALERT Edge: Modulation Classification @ 500 Msps [3]</vt:lpstr>
      <vt:lpstr>ALERT Representations: Cyclostationary Features [4]</vt:lpstr>
      <vt:lpstr>ALERT Training: Training of DNNs at the Edge [5]</vt:lpstr>
      <vt:lpstr>A Vision for RF Scene Understanding</vt:lpstr>
      <vt:lpstr>PowerPoint Presentation</vt:lpstr>
      <vt:lpstr>Cyclostationarity</vt:lpstr>
      <vt:lpstr>Introduction</vt:lpstr>
      <vt:lpstr>Contribution</vt:lpstr>
      <vt:lpstr>Spectral Correlation Density (SCD)</vt:lpstr>
      <vt:lpstr>AMD/Xilinx Versal ACAP Architecture</vt:lpstr>
      <vt:lpstr>FAM &amp; SSCA</vt:lpstr>
      <vt:lpstr>AIE-only FAM Implementation</vt:lpstr>
      <vt:lpstr>Parallelism for FAM</vt:lpstr>
      <vt:lpstr>SSCA Implementation</vt:lpstr>
      <vt:lpstr>Common Factor Map Decomposition FFT</vt:lpstr>
      <vt:lpstr>SSCA_2DFFT on Versal</vt:lpstr>
      <vt:lpstr>Results (1)</vt:lpstr>
      <vt:lpstr>Results (2)</vt:lpstr>
      <vt:lpstr>Summary</vt:lpstr>
      <vt:lpstr>PowerPoint Presentation</vt:lpstr>
      <vt:lpstr>Motivation (1)</vt:lpstr>
      <vt:lpstr>Motivation (2)</vt:lpstr>
      <vt:lpstr>Block Minifloat (BM)</vt:lpstr>
      <vt:lpstr>Block Minifloat (BM)</vt:lpstr>
      <vt:lpstr>Previous Work: BM-Theory (ICLR21)</vt:lpstr>
      <vt:lpstr>Previous Work: BM-based TL (ICCAD23)</vt:lpstr>
      <vt:lpstr>This Work</vt:lpstr>
      <vt:lpstr>Block size &amp; mixed precision in BM Matrix multiply</vt:lpstr>
      <vt:lpstr>Cross-block BM matrix multiplication</vt:lpstr>
      <vt:lpstr>Cross-block BM matrix multiplication</vt:lpstr>
      <vt:lpstr>PE -- scalar inner-product computation</vt:lpstr>
      <vt:lpstr>BM GEMM kernel</vt:lpstr>
      <vt:lpstr>DSP packing</vt:lpstr>
      <vt:lpstr>Time series prediction network - NBEATS</vt:lpstr>
      <vt:lpstr>NBEATS training accelerator</vt:lpstr>
      <vt:lpstr>BM GEMM</vt:lpstr>
      <vt:lpstr>NBEATS training accuracy</vt:lpstr>
      <vt:lpstr>NBEATS training accelerator</vt:lpstr>
      <vt:lpstr>Summary</vt:lpstr>
      <vt:lpstr>PowerPoint Presentation</vt:lpstr>
      <vt:lpstr>ONRG Understanding Deep Learning-based RFF</vt:lpstr>
      <vt:lpstr>AEA Decreasing Precision Trend</vt:lpstr>
      <vt:lpstr>AEA Ternary Neural Network</vt:lpstr>
      <vt:lpstr>Spinoff Companies</vt:lpstr>
      <vt:lpstr>Conclusion</vt:lpstr>
      <vt:lpstr>References (available at https://phwl.org/assets/papers/papers)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Wenjie Zhou</dc:creator>
  <cp:lastModifiedBy>Philip Leong</cp:lastModifiedBy>
  <cp:revision>43</cp:revision>
  <cp:lastPrinted>2025-02-21T23:03:31Z</cp:lastPrinted>
  <dcterms:created xsi:type="dcterms:W3CDTF">2024-12-03T02:33:00Z</dcterms:created>
  <dcterms:modified xsi:type="dcterms:W3CDTF">2025-09-09T05:59:43Z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E80D1169AF1B4EC7BAD595AE460E1A8B_12</vt:lpwstr>
  </property>
  <property fmtid="{D5CDD505-2E9C-101B-9397-08002B2CF9AE}" pid="3" name="KSOProductBuildVer">
    <vt:lpwstr>2052-12.1.0.18912</vt:lpwstr>
  </property>
</Properties>
</file>